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theme/themeOverride2.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0" r:id="rId1"/>
  </p:sldMasterIdLst>
  <p:notesMasterIdLst>
    <p:notesMasterId r:id="rId76"/>
  </p:notesMasterIdLst>
  <p:handoutMasterIdLst>
    <p:handoutMasterId r:id="rId77"/>
  </p:handoutMasterIdLst>
  <p:sldIdLst>
    <p:sldId id="264" r:id="rId2"/>
    <p:sldId id="326" r:id="rId3"/>
    <p:sldId id="258" r:id="rId4"/>
    <p:sldId id="331" r:id="rId5"/>
    <p:sldId id="289" r:id="rId6"/>
    <p:sldId id="333" r:id="rId7"/>
    <p:sldId id="327" r:id="rId8"/>
    <p:sldId id="271" r:id="rId9"/>
    <p:sldId id="266" r:id="rId10"/>
    <p:sldId id="332" r:id="rId11"/>
    <p:sldId id="342" r:id="rId12"/>
    <p:sldId id="272" r:id="rId13"/>
    <p:sldId id="278" r:id="rId14"/>
    <p:sldId id="279" r:id="rId15"/>
    <p:sldId id="280" r:id="rId16"/>
    <p:sldId id="302" r:id="rId17"/>
    <p:sldId id="283" r:id="rId18"/>
    <p:sldId id="324" r:id="rId19"/>
    <p:sldId id="341" r:id="rId20"/>
    <p:sldId id="328" r:id="rId21"/>
    <p:sldId id="290" r:id="rId22"/>
    <p:sldId id="303" r:id="rId23"/>
    <p:sldId id="345" r:id="rId24"/>
    <p:sldId id="306" r:id="rId25"/>
    <p:sldId id="311" r:id="rId26"/>
    <p:sldId id="338" r:id="rId27"/>
    <p:sldId id="307" r:id="rId28"/>
    <p:sldId id="336" r:id="rId29"/>
    <p:sldId id="309" r:id="rId30"/>
    <p:sldId id="325" r:id="rId31"/>
    <p:sldId id="329" r:id="rId32"/>
    <p:sldId id="314" r:id="rId33"/>
    <p:sldId id="315" r:id="rId34"/>
    <p:sldId id="316" r:id="rId35"/>
    <p:sldId id="317" r:id="rId36"/>
    <p:sldId id="318" r:id="rId37"/>
    <p:sldId id="337" r:id="rId38"/>
    <p:sldId id="323" r:id="rId39"/>
    <p:sldId id="348" r:id="rId40"/>
    <p:sldId id="346" r:id="rId41"/>
    <p:sldId id="353" r:id="rId42"/>
    <p:sldId id="354" r:id="rId43"/>
    <p:sldId id="356" r:id="rId44"/>
    <p:sldId id="357" r:id="rId45"/>
    <p:sldId id="355" r:id="rId46"/>
    <p:sldId id="358" r:id="rId47"/>
    <p:sldId id="359" r:id="rId48"/>
    <p:sldId id="360" r:id="rId49"/>
    <p:sldId id="361" r:id="rId50"/>
    <p:sldId id="362" r:id="rId51"/>
    <p:sldId id="351" r:id="rId52"/>
    <p:sldId id="363" r:id="rId53"/>
    <p:sldId id="364" r:id="rId54"/>
    <p:sldId id="366" r:id="rId55"/>
    <p:sldId id="367" r:id="rId56"/>
    <p:sldId id="368" r:id="rId57"/>
    <p:sldId id="365" r:id="rId58"/>
    <p:sldId id="370" r:id="rId59"/>
    <p:sldId id="369" r:id="rId60"/>
    <p:sldId id="371" r:id="rId61"/>
    <p:sldId id="372" r:id="rId62"/>
    <p:sldId id="373" r:id="rId63"/>
    <p:sldId id="374" r:id="rId64"/>
    <p:sldId id="375" r:id="rId65"/>
    <p:sldId id="376" r:id="rId66"/>
    <p:sldId id="377" r:id="rId67"/>
    <p:sldId id="378" r:id="rId68"/>
    <p:sldId id="379" r:id="rId69"/>
    <p:sldId id="380" r:id="rId70"/>
    <p:sldId id="291" r:id="rId71"/>
    <p:sldId id="330" r:id="rId72"/>
    <p:sldId id="308" r:id="rId73"/>
    <p:sldId id="310" r:id="rId74"/>
    <p:sldId id="334" r:id="rId7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CD5ACF52-1C5C-43EA-996A-B594ACA8C65E}">
          <p14:sldIdLst>
            <p14:sldId id="264"/>
            <p14:sldId id="326"/>
            <p14:sldId id="258"/>
            <p14:sldId id="331"/>
            <p14:sldId id="289"/>
            <p14:sldId id="333"/>
            <p14:sldId id="327"/>
            <p14:sldId id="271"/>
            <p14:sldId id="266"/>
            <p14:sldId id="332"/>
            <p14:sldId id="342"/>
            <p14:sldId id="272"/>
            <p14:sldId id="278"/>
            <p14:sldId id="279"/>
            <p14:sldId id="280"/>
            <p14:sldId id="302"/>
            <p14:sldId id="283"/>
            <p14:sldId id="324"/>
            <p14:sldId id="341"/>
            <p14:sldId id="328"/>
            <p14:sldId id="290"/>
            <p14:sldId id="303"/>
            <p14:sldId id="345"/>
            <p14:sldId id="306"/>
            <p14:sldId id="311"/>
            <p14:sldId id="338"/>
            <p14:sldId id="307"/>
            <p14:sldId id="336"/>
            <p14:sldId id="309"/>
            <p14:sldId id="325"/>
            <p14:sldId id="329"/>
            <p14:sldId id="314"/>
            <p14:sldId id="315"/>
            <p14:sldId id="316"/>
            <p14:sldId id="317"/>
            <p14:sldId id="318"/>
            <p14:sldId id="337"/>
            <p14:sldId id="323"/>
            <p14:sldId id="348"/>
            <p14:sldId id="346"/>
            <p14:sldId id="353"/>
            <p14:sldId id="354"/>
            <p14:sldId id="356"/>
            <p14:sldId id="357"/>
            <p14:sldId id="355"/>
            <p14:sldId id="358"/>
            <p14:sldId id="359"/>
            <p14:sldId id="360"/>
            <p14:sldId id="361"/>
            <p14:sldId id="362"/>
            <p14:sldId id="351"/>
            <p14:sldId id="363"/>
            <p14:sldId id="364"/>
            <p14:sldId id="366"/>
            <p14:sldId id="367"/>
            <p14:sldId id="368"/>
            <p14:sldId id="365"/>
            <p14:sldId id="370"/>
            <p14:sldId id="369"/>
            <p14:sldId id="371"/>
            <p14:sldId id="372"/>
            <p14:sldId id="373"/>
            <p14:sldId id="374"/>
            <p14:sldId id="375"/>
            <p14:sldId id="376"/>
            <p14:sldId id="377"/>
            <p14:sldId id="378"/>
            <p14:sldId id="379"/>
            <p14:sldId id="380"/>
            <p14:sldId id="291"/>
            <p14:sldId id="330"/>
            <p14:sldId id="308"/>
            <p14:sldId id="310"/>
            <p14:sldId id="33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a Negrete Irrazabal" initials="ANI" lastIdx="11" clrIdx="0"/>
  <p:cmAuthor id="1" name="Melissa Vicuña Piña" initials="MVP"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CC"/>
    <a:srgbClr val="3333CC"/>
    <a:srgbClr val="3463C2"/>
    <a:srgbClr val="3366CC"/>
    <a:srgbClr val="406FCC"/>
    <a:srgbClr val="336699"/>
    <a:srgbClr val="0099FF"/>
    <a:srgbClr val="3366FF"/>
    <a:srgbClr val="00339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378" autoAdjust="0"/>
    <p:restoredTop sz="70565" autoAdjust="0"/>
  </p:normalViewPr>
  <p:slideViewPr>
    <p:cSldViewPr snapToGrid="0" snapToObjects="1">
      <p:cViewPr varScale="1">
        <p:scale>
          <a:sx n="90" d="100"/>
          <a:sy n="90" d="100"/>
        </p:scale>
        <p:origin x="1320"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53" d="100"/>
          <a:sy n="53" d="100"/>
        </p:scale>
        <p:origin x="-2868"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dirty="0"/>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FA2571B-6C17-4470-9E0E-3C2CCABF677A}" type="datetimeFigureOut">
              <a:rPr lang="es-ES" smtClean="0"/>
              <a:t>24/08/2018</a:t>
            </a:fld>
            <a:endParaRPr lang="es-ES" dirty="0"/>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dirty="0"/>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96288BD-A0B0-4A30-81D7-E6672B628BFD}" type="slidenum">
              <a:rPr lang="es-ES" smtClean="0"/>
              <a:t>‹Nº›</a:t>
            </a:fld>
            <a:endParaRPr lang="es-ES" dirty="0"/>
          </a:p>
        </p:txBody>
      </p:sp>
    </p:spTree>
    <p:extLst>
      <p:ext uri="{BB962C8B-B14F-4D97-AF65-F5344CB8AC3E}">
        <p14:creationId xmlns:p14="http://schemas.microsoft.com/office/powerpoint/2010/main" val="42607524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A2A46D7-3894-A54B-B4A1-B0E4C2D1EC7E}" type="datetimeFigureOut">
              <a:rPr lang="en-US" smtClean="0"/>
              <a:t>8/24/2018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2B208DF-24DF-1C46-8C17-8757FEFE8420}" type="slidenum">
              <a:rPr lang="en-US" smtClean="0"/>
              <a:t>‹Nº›</a:t>
            </a:fld>
            <a:endParaRPr lang="en-US" dirty="0"/>
          </a:p>
        </p:txBody>
      </p:sp>
    </p:spTree>
    <p:extLst>
      <p:ext uri="{BB962C8B-B14F-4D97-AF65-F5344CB8AC3E}">
        <p14:creationId xmlns:p14="http://schemas.microsoft.com/office/powerpoint/2010/main" val="9544772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22B208DF-24DF-1C46-8C17-8757FEFE8420}" type="slidenum">
              <a:rPr lang="en-US" smtClean="0"/>
              <a:t>2</a:t>
            </a:fld>
            <a:endParaRPr lang="en-US" dirty="0"/>
          </a:p>
        </p:txBody>
      </p:sp>
    </p:spTree>
    <p:extLst>
      <p:ext uri="{BB962C8B-B14F-4D97-AF65-F5344CB8AC3E}">
        <p14:creationId xmlns:p14="http://schemas.microsoft.com/office/powerpoint/2010/main" val="24059632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22B208DF-24DF-1C46-8C17-8757FEFE8420}" type="slidenum">
              <a:rPr lang="en-US" smtClean="0"/>
              <a:t>13</a:t>
            </a:fld>
            <a:endParaRPr lang="en-US" dirty="0"/>
          </a:p>
        </p:txBody>
      </p:sp>
    </p:spTree>
    <p:extLst>
      <p:ext uri="{BB962C8B-B14F-4D97-AF65-F5344CB8AC3E}">
        <p14:creationId xmlns:p14="http://schemas.microsoft.com/office/powerpoint/2010/main" val="24059632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22B208DF-24DF-1C46-8C17-8757FEFE8420}" type="slidenum">
              <a:rPr lang="en-US" smtClean="0"/>
              <a:t>14</a:t>
            </a:fld>
            <a:endParaRPr lang="en-US" dirty="0"/>
          </a:p>
        </p:txBody>
      </p:sp>
    </p:spTree>
    <p:extLst>
      <p:ext uri="{BB962C8B-B14F-4D97-AF65-F5344CB8AC3E}">
        <p14:creationId xmlns:p14="http://schemas.microsoft.com/office/powerpoint/2010/main" val="2405963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22B208DF-24DF-1C46-8C17-8757FEFE8420}" type="slidenum">
              <a:rPr lang="en-US" smtClean="0"/>
              <a:t>15</a:t>
            </a:fld>
            <a:endParaRPr lang="en-US" dirty="0"/>
          </a:p>
        </p:txBody>
      </p:sp>
    </p:spTree>
    <p:extLst>
      <p:ext uri="{BB962C8B-B14F-4D97-AF65-F5344CB8AC3E}">
        <p14:creationId xmlns:p14="http://schemas.microsoft.com/office/powerpoint/2010/main" val="24059632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22B208DF-24DF-1C46-8C17-8757FEFE8420}" type="slidenum">
              <a:rPr lang="en-US" smtClean="0"/>
              <a:t>16</a:t>
            </a:fld>
            <a:endParaRPr lang="en-US" dirty="0"/>
          </a:p>
        </p:txBody>
      </p:sp>
    </p:spTree>
    <p:extLst>
      <p:ext uri="{BB962C8B-B14F-4D97-AF65-F5344CB8AC3E}">
        <p14:creationId xmlns:p14="http://schemas.microsoft.com/office/powerpoint/2010/main" val="2405963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22B208DF-24DF-1C46-8C17-8757FEFE8420}" type="slidenum">
              <a:rPr lang="en-US" smtClean="0"/>
              <a:t>17</a:t>
            </a:fld>
            <a:endParaRPr lang="en-US" dirty="0"/>
          </a:p>
        </p:txBody>
      </p:sp>
    </p:spTree>
    <p:extLst>
      <p:ext uri="{BB962C8B-B14F-4D97-AF65-F5344CB8AC3E}">
        <p14:creationId xmlns:p14="http://schemas.microsoft.com/office/powerpoint/2010/main" val="24059632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22B208DF-24DF-1C46-8C17-8757FEFE8420}" type="slidenum">
              <a:rPr lang="en-US" smtClean="0"/>
              <a:t>18</a:t>
            </a:fld>
            <a:endParaRPr lang="en-US" dirty="0"/>
          </a:p>
        </p:txBody>
      </p:sp>
    </p:spTree>
    <p:extLst>
      <p:ext uri="{BB962C8B-B14F-4D97-AF65-F5344CB8AC3E}">
        <p14:creationId xmlns:p14="http://schemas.microsoft.com/office/powerpoint/2010/main" val="24059632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22B208DF-24DF-1C46-8C17-8757FEFE8420}" type="slidenum">
              <a:rPr lang="en-US" smtClean="0"/>
              <a:t>19</a:t>
            </a:fld>
            <a:endParaRPr lang="en-US" dirty="0"/>
          </a:p>
        </p:txBody>
      </p:sp>
    </p:spTree>
    <p:extLst>
      <p:ext uri="{BB962C8B-B14F-4D97-AF65-F5344CB8AC3E}">
        <p14:creationId xmlns:p14="http://schemas.microsoft.com/office/powerpoint/2010/main" val="24059632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22B208DF-24DF-1C46-8C17-8757FEFE8420}" type="slidenum">
              <a:rPr lang="en-US" smtClean="0"/>
              <a:t>20</a:t>
            </a:fld>
            <a:endParaRPr lang="en-US" dirty="0"/>
          </a:p>
        </p:txBody>
      </p:sp>
    </p:spTree>
    <p:extLst>
      <p:ext uri="{BB962C8B-B14F-4D97-AF65-F5344CB8AC3E}">
        <p14:creationId xmlns:p14="http://schemas.microsoft.com/office/powerpoint/2010/main" val="24059632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22B208DF-24DF-1C46-8C17-8757FEFE8420}" type="slidenum">
              <a:rPr lang="en-US" smtClean="0"/>
              <a:t>21</a:t>
            </a:fld>
            <a:endParaRPr lang="en-US" dirty="0"/>
          </a:p>
        </p:txBody>
      </p:sp>
    </p:spTree>
    <p:extLst>
      <p:ext uri="{BB962C8B-B14F-4D97-AF65-F5344CB8AC3E}">
        <p14:creationId xmlns:p14="http://schemas.microsoft.com/office/powerpoint/2010/main" val="24059632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22B208DF-24DF-1C46-8C17-8757FEFE8420}" type="slidenum">
              <a:rPr lang="en-US" smtClean="0"/>
              <a:t>22</a:t>
            </a:fld>
            <a:endParaRPr lang="en-US" dirty="0"/>
          </a:p>
        </p:txBody>
      </p:sp>
    </p:spTree>
    <p:extLst>
      <p:ext uri="{BB962C8B-B14F-4D97-AF65-F5344CB8AC3E}">
        <p14:creationId xmlns:p14="http://schemas.microsoft.com/office/powerpoint/2010/main" val="2405963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22B208DF-24DF-1C46-8C17-8757FEFE8420}" type="slidenum">
              <a:rPr lang="en-US" smtClean="0"/>
              <a:t>3</a:t>
            </a:fld>
            <a:endParaRPr lang="en-US" dirty="0"/>
          </a:p>
        </p:txBody>
      </p:sp>
    </p:spTree>
    <p:extLst>
      <p:ext uri="{BB962C8B-B14F-4D97-AF65-F5344CB8AC3E}">
        <p14:creationId xmlns:p14="http://schemas.microsoft.com/office/powerpoint/2010/main" val="24059632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22B208DF-24DF-1C46-8C17-8757FEFE8420}" type="slidenum">
              <a:rPr lang="en-US" smtClean="0"/>
              <a:t>23</a:t>
            </a:fld>
            <a:endParaRPr lang="en-US" dirty="0"/>
          </a:p>
        </p:txBody>
      </p:sp>
    </p:spTree>
    <p:extLst>
      <p:ext uri="{BB962C8B-B14F-4D97-AF65-F5344CB8AC3E}">
        <p14:creationId xmlns:p14="http://schemas.microsoft.com/office/powerpoint/2010/main" val="24059632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22B208DF-24DF-1C46-8C17-8757FEFE8420}" type="slidenum">
              <a:rPr lang="en-US" smtClean="0"/>
              <a:t>24</a:t>
            </a:fld>
            <a:endParaRPr lang="en-US" dirty="0"/>
          </a:p>
        </p:txBody>
      </p:sp>
    </p:spTree>
    <p:extLst>
      <p:ext uri="{BB962C8B-B14F-4D97-AF65-F5344CB8AC3E}">
        <p14:creationId xmlns:p14="http://schemas.microsoft.com/office/powerpoint/2010/main" val="24059632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22B208DF-24DF-1C46-8C17-8757FEFE8420}" type="slidenum">
              <a:rPr lang="en-US" smtClean="0"/>
              <a:t>25</a:t>
            </a:fld>
            <a:endParaRPr lang="en-US" dirty="0"/>
          </a:p>
        </p:txBody>
      </p:sp>
    </p:spTree>
    <p:extLst>
      <p:ext uri="{BB962C8B-B14F-4D97-AF65-F5344CB8AC3E}">
        <p14:creationId xmlns:p14="http://schemas.microsoft.com/office/powerpoint/2010/main" val="24059632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22B208DF-24DF-1C46-8C17-8757FEFE8420}" type="slidenum">
              <a:rPr lang="en-US" smtClean="0"/>
              <a:t>26</a:t>
            </a:fld>
            <a:endParaRPr lang="en-US" dirty="0"/>
          </a:p>
        </p:txBody>
      </p:sp>
    </p:spTree>
    <p:extLst>
      <p:ext uri="{BB962C8B-B14F-4D97-AF65-F5344CB8AC3E}">
        <p14:creationId xmlns:p14="http://schemas.microsoft.com/office/powerpoint/2010/main" val="24059632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22B208DF-24DF-1C46-8C17-8757FEFE8420}" type="slidenum">
              <a:rPr lang="en-US" smtClean="0"/>
              <a:t>27</a:t>
            </a:fld>
            <a:endParaRPr lang="en-US" dirty="0"/>
          </a:p>
        </p:txBody>
      </p:sp>
    </p:spTree>
    <p:extLst>
      <p:ext uri="{BB962C8B-B14F-4D97-AF65-F5344CB8AC3E}">
        <p14:creationId xmlns:p14="http://schemas.microsoft.com/office/powerpoint/2010/main" val="24059632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22B208DF-24DF-1C46-8C17-8757FEFE8420}" type="slidenum">
              <a:rPr lang="en-US" smtClean="0"/>
              <a:t>28</a:t>
            </a:fld>
            <a:endParaRPr lang="en-US" dirty="0"/>
          </a:p>
        </p:txBody>
      </p:sp>
    </p:spTree>
    <p:extLst>
      <p:ext uri="{BB962C8B-B14F-4D97-AF65-F5344CB8AC3E}">
        <p14:creationId xmlns:p14="http://schemas.microsoft.com/office/powerpoint/2010/main" val="24059632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22B208DF-24DF-1C46-8C17-8757FEFE8420}" type="slidenum">
              <a:rPr lang="en-US" smtClean="0"/>
              <a:t>29</a:t>
            </a:fld>
            <a:endParaRPr lang="en-US" dirty="0"/>
          </a:p>
        </p:txBody>
      </p:sp>
    </p:spTree>
    <p:extLst>
      <p:ext uri="{BB962C8B-B14F-4D97-AF65-F5344CB8AC3E}">
        <p14:creationId xmlns:p14="http://schemas.microsoft.com/office/powerpoint/2010/main" val="24059632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22B208DF-24DF-1C46-8C17-8757FEFE8420}" type="slidenum">
              <a:rPr lang="en-US" smtClean="0"/>
              <a:t>30</a:t>
            </a:fld>
            <a:endParaRPr lang="en-US" dirty="0"/>
          </a:p>
        </p:txBody>
      </p:sp>
    </p:spTree>
    <p:extLst>
      <p:ext uri="{BB962C8B-B14F-4D97-AF65-F5344CB8AC3E}">
        <p14:creationId xmlns:p14="http://schemas.microsoft.com/office/powerpoint/2010/main" val="24059632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22B208DF-24DF-1C46-8C17-8757FEFE8420}" type="slidenum">
              <a:rPr lang="en-US" smtClean="0"/>
              <a:t>31</a:t>
            </a:fld>
            <a:endParaRPr lang="en-US" dirty="0"/>
          </a:p>
        </p:txBody>
      </p:sp>
    </p:spTree>
    <p:extLst>
      <p:ext uri="{BB962C8B-B14F-4D97-AF65-F5344CB8AC3E}">
        <p14:creationId xmlns:p14="http://schemas.microsoft.com/office/powerpoint/2010/main" val="24059632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22B208DF-24DF-1C46-8C17-8757FEFE8420}" type="slidenum">
              <a:rPr lang="en-US" smtClean="0"/>
              <a:t>32</a:t>
            </a:fld>
            <a:endParaRPr lang="en-US" dirty="0"/>
          </a:p>
        </p:txBody>
      </p:sp>
    </p:spTree>
    <p:extLst>
      <p:ext uri="{BB962C8B-B14F-4D97-AF65-F5344CB8AC3E}">
        <p14:creationId xmlns:p14="http://schemas.microsoft.com/office/powerpoint/2010/main" val="2405963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22B208DF-24DF-1C46-8C17-8757FEFE8420}" type="slidenum">
              <a:rPr lang="en-US" smtClean="0"/>
              <a:t>5</a:t>
            </a:fld>
            <a:endParaRPr lang="en-US" dirty="0"/>
          </a:p>
        </p:txBody>
      </p:sp>
    </p:spTree>
    <p:extLst>
      <p:ext uri="{BB962C8B-B14F-4D97-AF65-F5344CB8AC3E}">
        <p14:creationId xmlns:p14="http://schemas.microsoft.com/office/powerpoint/2010/main" val="24059632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22B208DF-24DF-1C46-8C17-8757FEFE8420}" type="slidenum">
              <a:rPr lang="en-US" smtClean="0"/>
              <a:t>33</a:t>
            </a:fld>
            <a:endParaRPr lang="en-US" dirty="0"/>
          </a:p>
        </p:txBody>
      </p:sp>
    </p:spTree>
    <p:extLst>
      <p:ext uri="{BB962C8B-B14F-4D97-AF65-F5344CB8AC3E}">
        <p14:creationId xmlns:p14="http://schemas.microsoft.com/office/powerpoint/2010/main" val="24059632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22B208DF-24DF-1C46-8C17-8757FEFE8420}" type="slidenum">
              <a:rPr lang="en-US" smtClean="0"/>
              <a:t>34</a:t>
            </a:fld>
            <a:endParaRPr lang="en-US" dirty="0"/>
          </a:p>
        </p:txBody>
      </p:sp>
    </p:spTree>
    <p:extLst>
      <p:ext uri="{BB962C8B-B14F-4D97-AF65-F5344CB8AC3E}">
        <p14:creationId xmlns:p14="http://schemas.microsoft.com/office/powerpoint/2010/main" val="24059632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22B208DF-24DF-1C46-8C17-8757FEFE8420}" type="slidenum">
              <a:rPr lang="en-US" smtClean="0"/>
              <a:t>35</a:t>
            </a:fld>
            <a:endParaRPr lang="en-US" dirty="0"/>
          </a:p>
        </p:txBody>
      </p:sp>
    </p:spTree>
    <p:extLst>
      <p:ext uri="{BB962C8B-B14F-4D97-AF65-F5344CB8AC3E}">
        <p14:creationId xmlns:p14="http://schemas.microsoft.com/office/powerpoint/2010/main" val="24059632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22B208DF-24DF-1C46-8C17-8757FEFE8420}" type="slidenum">
              <a:rPr lang="en-US" smtClean="0"/>
              <a:t>36</a:t>
            </a:fld>
            <a:endParaRPr lang="en-US" dirty="0"/>
          </a:p>
        </p:txBody>
      </p:sp>
    </p:spTree>
    <p:extLst>
      <p:ext uri="{BB962C8B-B14F-4D97-AF65-F5344CB8AC3E}">
        <p14:creationId xmlns:p14="http://schemas.microsoft.com/office/powerpoint/2010/main" val="24059632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22B208DF-24DF-1C46-8C17-8757FEFE8420}" type="slidenum">
              <a:rPr lang="en-US" smtClean="0"/>
              <a:t>37</a:t>
            </a:fld>
            <a:endParaRPr lang="en-US" dirty="0"/>
          </a:p>
        </p:txBody>
      </p:sp>
    </p:spTree>
    <p:extLst>
      <p:ext uri="{BB962C8B-B14F-4D97-AF65-F5344CB8AC3E}">
        <p14:creationId xmlns:p14="http://schemas.microsoft.com/office/powerpoint/2010/main" val="24059632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22B208DF-24DF-1C46-8C17-8757FEFE8420}" type="slidenum">
              <a:rPr lang="en-US" smtClean="0"/>
              <a:t>38</a:t>
            </a:fld>
            <a:endParaRPr lang="en-US" dirty="0"/>
          </a:p>
        </p:txBody>
      </p:sp>
    </p:spTree>
    <p:extLst>
      <p:ext uri="{BB962C8B-B14F-4D97-AF65-F5344CB8AC3E}">
        <p14:creationId xmlns:p14="http://schemas.microsoft.com/office/powerpoint/2010/main" val="24059632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22B208DF-24DF-1C46-8C17-8757FEFE8420}" type="slidenum">
              <a:rPr lang="en-US" smtClean="0"/>
              <a:t>39</a:t>
            </a:fld>
            <a:endParaRPr lang="en-US" dirty="0"/>
          </a:p>
        </p:txBody>
      </p:sp>
    </p:spTree>
    <p:extLst>
      <p:ext uri="{BB962C8B-B14F-4D97-AF65-F5344CB8AC3E}">
        <p14:creationId xmlns:p14="http://schemas.microsoft.com/office/powerpoint/2010/main" val="24059632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22B208DF-24DF-1C46-8C17-8757FEFE8420}" type="slidenum">
              <a:rPr lang="en-US" smtClean="0"/>
              <a:t>40</a:t>
            </a:fld>
            <a:endParaRPr lang="en-US" dirty="0"/>
          </a:p>
        </p:txBody>
      </p:sp>
    </p:spTree>
    <p:extLst>
      <p:ext uri="{BB962C8B-B14F-4D97-AF65-F5344CB8AC3E}">
        <p14:creationId xmlns:p14="http://schemas.microsoft.com/office/powerpoint/2010/main" val="24059632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22B208DF-24DF-1C46-8C17-8757FEFE8420}" type="slidenum">
              <a:rPr lang="en-US" smtClean="0"/>
              <a:t>41</a:t>
            </a:fld>
            <a:endParaRPr lang="en-US" dirty="0"/>
          </a:p>
        </p:txBody>
      </p:sp>
    </p:spTree>
    <p:extLst>
      <p:ext uri="{BB962C8B-B14F-4D97-AF65-F5344CB8AC3E}">
        <p14:creationId xmlns:p14="http://schemas.microsoft.com/office/powerpoint/2010/main" val="24059632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22B208DF-24DF-1C46-8C17-8757FEFE8420}" type="slidenum">
              <a:rPr lang="en-US" smtClean="0"/>
              <a:t>42</a:t>
            </a:fld>
            <a:endParaRPr lang="en-US" dirty="0"/>
          </a:p>
        </p:txBody>
      </p:sp>
    </p:spTree>
    <p:extLst>
      <p:ext uri="{BB962C8B-B14F-4D97-AF65-F5344CB8AC3E}">
        <p14:creationId xmlns:p14="http://schemas.microsoft.com/office/powerpoint/2010/main" val="2405963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22B208DF-24DF-1C46-8C17-8757FEFE8420}" type="slidenum">
              <a:rPr lang="en-US" smtClean="0"/>
              <a:t>7</a:t>
            </a:fld>
            <a:endParaRPr lang="en-US" dirty="0"/>
          </a:p>
        </p:txBody>
      </p:sp>
    </p:spTree>
    <p:extLst>
      <p:ext uri="{BB962C8B-B14F-4D97-AF65-F5344CB8AC3E}">
        <p14:creationId xmlns:p14="http://schemas.microsoft.com/office/powerpoint/2010/main" val="24059632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22B208DF-24DF-1C46-8C17-8757FEFE8420}" type="slidenum">
              <a:rPr lang="en-US" smtClean="0"/>
              <a:t>43</a:t>
            </a:fld>
            <a:endParaRPr lang="en-US" dirty="0"/>
          </a:p>
        </p:txBody>
      </p:sp>
    </p:spTree>
    <p:extLst>
      <p:ext uri="{BB962C8B-B14F-4D97-AF65-F5344CB8AC3E}">
        <p14:creationId xmlns:p14="http://schemas.microsoft.com/office/powerpoint/2010/main" val="24059632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22B208DF-24DF-1C46-8C17-8757FEFE8420}" type="slidenum">
              <a:rPr lang="en-US" smtClean="0"/>
              <a:t>44</a:t>
            </a:fld>
            <a:endParaRPr lang="en-US" dirty="0"/>
          </a:p>
        </p:txBody>
      </p:sp>
    </p:spTree>
    <p:extLst>
      <p:ext uri="{BB962C8B-B14F-4D97-AF65-F5344CB8AC3E}">
        <p14:creationId xmlns:p14="http://schemas.microsoft.com/office/powerpoint/2010/main" val="24059632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22B208DF-24DF-1C46-8C17-8757FEFE8420}" type="slidenum">
              <a:rPr lang="en-US" smtClean="0"/>
              <a:t>45</a:t>
            </a:fld>
            <a:endParaRPr lang="en-US" dirty="0"/>
          </a:p>
        </p:txBody>
      </p:sp>
    </p:spTree>
    <p:extLst>
      <p:ext uri="{BB962C8B-B14F-4D97-AF65-F5344CB8AC3E}">
        <p14:creationId xmlns:p14="http://schemas.microsoft.com/office/powerpoint/2010/main" val="24059632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22B208DF-24DF-1C46-8C17-8757FEFE8420}" type="slidenum">
              <a:rPr lang="en-US" smtClean="0"/>
              <a:t>46</a:t>
            </a:fld>
            <a:endParaRPr lang="en-US" dirty="0"/>
          </a:p>
        </p:txBody>
      </p:sp>
    </p:spTree>
    <p:extLst>
      <p:ext uri="{BB962C8B-B14F-4D97-AF65-F5344CB8AC3E}">
        <p14:creationId xmlns:p14="http://schemas.microsoft.com/office/powerpoint/2010/main" val="24059632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22B208DF-24DF-1C46-8C17-8757FEFE8420}" type="slidenum">
              <a:rPr lang="en-US" smtClean="0"/>
              <a:t>47</a:t>
            </a:fld>
            <a:endParaRPr lang="en-US" dirty="0"/>
          </a:p>
        </p:txBody>
      </p:sp>
    </p:spTree>
    <p:extLst>
      <p:ext uri="{BB962C8B-B14F-4D97-AF65-F5344CB8AC3E}">
        <p14:creationId xmlns:p14="http://schemas.microsoft.com/office/powerpoint/2010/main" val="24059632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22B208DF-24DF-1C46-8C17-8757FEFE8420}" type="slidenum">
              <a:rPr lang="en-US" smtClean="0"/>
              <a:t>48</a:t>
            </a:fld>
            <a:endParaRPr lang="en-US" dirty="0"/>
          </a:p>
        </p:txBody>
      </p:sp>
    </p:spTree>
    <p:extLst>
      <p:ext uri="{BB962C8B-B14F-4D97-AF65-F5344CB8AC3E}">
        <p14:creationId xmlns:p14="http://schemas.microsoft.com/office/powerpoint/2010/main" val="24059632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22B208DF-24DF-1C46-8C17-8757FEFE8420}" type="slidenum">
              <a:rPr lang="en-US" smtClean="0"/>
              <a:t>49</a:t>
            </a:fld>
            <a:endParaRPr lang="en-US" dirty="0"/>
          </a:p>
        </p:txBody>
      </p:sp>
    </p:spTree>
    <p:extLst>
      <p:ext uri="{BB962C8B-B14F-4D97-AF65-F5344CB8AC3E}">
        <p14:creationId xmlns:p14="http://schemas.microsoft.com/office/powerpoint/2010/main" val="24059632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22B208DF-24DF-1C46-8C17-8757FEFE8420}" type="slidenum">
              <a:rPr lang="en-US" smtClean="0"/>
              <a:t>50</a:t>
            </a:fld>
            <a:endParaRPr lang="en-US" dirty="0"/>
          </a:p>
        </p:txBody>
      </p:sp>
    </p:spTree>
    <p:extLst>
      <p:ext uri="{BB962C8B-B14F-4D97-AF65-F5344CB8AC3E}">
        <p14:creationId xmlns:p14="http://schemas.microsoft.com/office/powerpoint/2010/main" val="24059632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22B208DF-24DF-1C46-8C17-8757FEFE8420}" type="slidenum">
              <a:rPr lang="en-US" smtClean="0"/>
              <a:t>51</a:t>
            </a:fld>
            <a:endParaRPr lang="en-US" dirty="0"/>
          </a:p>
        </p:txBody>
      </p:sp>
    </p:spTree>
    <p:extLst>
      <p:ext uri="{BB962C8B-B14F-4D97-AF65-F5344CB8AC3E}">
        <p14:creationId xmlns:p14="http://schemas.microsoft.com/office/powerpoint/2010/main" val="24059632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22B208DF-24DF-1C46-8C17-8757FEFE8420}" type="slidenum">
              <a:rPr lang="en-US" smtClean="0"/>
              <a:t>52</a:t>
            </a:fld>
            <a:endParaRPr lang="en-US" dirty="0"/>
          </a:p>
        </p:txBody>
      </p:sp>
    </p:spTree>
    <p:extLst>
      <p:ext uri="{BB962C8B-B14F-4D97-AF65-F5344CB8AC3E}">
        <p14:creationId xmlns:p14="http://schemas.microsoft.com/office/powerpoint/2010/main" val="2405963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22B208DF-24DF-1C46-8C17-8757FEFE8420}" type="slidenum">
              <a:rPr lang="en-US" smtClean="0"/>
              <a:t>8</a:t>
            </a:fld>
            <a:endParaRPr lang="en-US" dirty="0"/>
          </a:p>
        </p:txBody>
      </p:sp>
    </p:spTree>
    <p:extLst>
      <p:ext uri="{BB962C8B-B14F-4D97-AF65-F5344CB8AC3E}">
        <p14:creationId xmlns:p14="http://schemas.microsoft.com/office/powerpoint/2010/main" val="24059632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22B208DF-24DF-1C46-8C17-8757FEFE8420}" type="slidenum">
              <a:rPr lang="en-US" smtClean="0"/>
              <a:t>53</a:t>
            </a:fld>
            <a:endParaRPr lang="en-US" dirty="0"/>
          </a:p>
        </p:txBody>
      </p:sp>
    </p:spTree>
    <p:extLst>
      <p:ext uri="{BB962C8B-B14F-4D97-AF65-F5344CB8AC3E}">
        <p14:creationId xmlns:p14="http://schemas.microsoft.com/office/powerpoint/2010/main" val="24059632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22B208DF-24DF-1C46-8C17-8757FEFE8420}" type="slidenum">
              <a:rPr lang="en-US" smtClean="0"/>
              <a:t>54</a:t>
            </a:fld>
            <a:endParaRPr lang="en-US" dirty="0"/>
          </a:p>
        </p:txBody>
      </p:sp>
    </p:spTree>
    <p:extLst>
      <p:ext uri="{BB962C8B-B14F-4D97-AF65-F5344CB8AC3E}">
        <p14:creationId xmlns:p14="http://schemas.microsoft.com/office/powerpoint/2010/main" val="24059632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22B208DF-24DF-1C46-8C17-8757FEFE8420}" type="slidenum">
              <a:rPr lang="en-US" smtClean="0"/>
              <a:t>55</a:t>
            </a:fld>
            <a:endParaRPr lang="en-US" dirty="0"/>
          </a:p>
        </p:txBody>
      </p:sp>
    </p:spTree>
    <p:extLst>
      <p:ext uri="{BB962C8B-B14F-4D97-AF65-F5344CB8AC3E}">
        <p14:creationId xmlns:p14="http://schemas.microsoft.com/office/powerpoint/2010/main" val="24059632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22B208DF-24DF-1C46-8C17-8757FEFE8420}" type="slidenum">
              <a:rPr lang="en-US" smtClean="0"/>
              <a:t>56</a:t>
            </a:fld>
            <a:endParaRPr lang="en-US" dirty="0"/>
          </a:p>
        </p:txBody>
      </p:sp>
    </p:spTree>
    <p:extLst>
      <p:ext uri="{BB962C8B-B14F-4D97-AF65-F5344CB8AC3E}">
        <p14:creationId xmlns:p14="http://schemas.microsoft.com/office/powerpoint/2010/main" val="24059632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22B208DF-24DF-1C46-8C17-8757FEFE8420}" type="slidenum">
              <a:rPr lang="en-US" smtClean="0"/>
              <a:t>57</a:t>
            </a:fld>
            <a:endParaRPr lang="en-US" dirty="0"/>
          </a:p>
        </p:txBody>
      </p:sp>
    </p:spTree>
    <p:extLst>
      <p:ext uri="{BB962C8B-B14F-4D97-AF65-F5344CB8AC3E}">
        <p14:creationId xmlns:p14="http://schemas.microsoft.com/office/powerpoint/2010/main" val="24059632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22B208DF-24DF-1C46-8C17-8757FEFE8420}" type="slidenum">
              <a:rPr lang="en-US" smtClean="0"/>
              <a:t>58</a:t>
            </a:fld>
            <a:endParaRPr lang="en-US" dirty="0"/>
          </a:p>
        </p:txBody>
      </p:sp>
    </p:spTree>
    <p:extLst>
      <p:ext uri="{BB962C8B-B14F-4D97-AF65-F5344CB8AC3E}">
        <p14:creationId xmlns:p14="http://schemas.microsoft.com/office/powerpoint/2010/main" val="24059632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22B208DF-24DF-1C46-8C17-8757FEFE8420}" type="slidenum">
              <a:rPr lang="en-US" smtClean="0"/>
              <a:t>59</a:t>
            </a:fld>
            <a:endParaRPr lang="en-US" dirty="0"/>
          </a:p>
        </p:txBody>
      </p:sp>
    </p:spTree>
    <p:extLst>
      <p:ext uri="{BB962C8B-B14F-4D97-AF65-F5344CB8AC3E}">
        <p14:creationId xmlns:p14="http://schemas.microsoft.com/office/powerpoint/2010/main" val="240596321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22B208DF-24DF-1C46-8C17-8757FEFE8420}" type="slidenum">
              <a:rPr lang="en-US" smtClean="0"/>
              <a:t>60</a:t>
            </a:fld>
            <a:endParaRPr lang="en-US" dirty="0"/>
          </a:p>
        </p:txBody>
      </p:sp>
    </p:spTree>
    <p:extLst>
      <p:ext uri="{BB962C8B-B14F-4D97-AF65-F5344CB8AC3E}">
        <p14:creationId xmlns:p14="http://schemas.microsoft.com/office/powerpoint/2010/main" val="24059632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22B208DF-24DF-1C46-8C17-8757FEFE8420}" type="slidenum">
              <a:rPr lang="en-US" smtClean="0"/>
              <a:t>61</a:t>
            </a:fld>
            <a:endParaRPr lang="en-US" dirty="0"/>
          </a:p>
        </p:txBody>
      </p:sp>
    </p:spTree>
    <p:extLst>
      <p:ext uri="{BB962C8B-B14F-4D97-AF65-F5344CB8AC3E}">
        <p14:creationId xmlns:p14="http://schemas.microsoft.com/office/powerpoint/2010/main" val="24059632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22B208DF-24DF-1C46-8C17-8757FEFE8420}" type="slidenum">
              <a:rPr lang="en-US" smtClean="0"/>
              <a:t>62</a:t>
            </a:fld>
            <a:endParaRPr lang="en-US" dirty="0"/>
          </a:p>
        </p:txBody>
      </p:sp>
    </p:spTree>
    <p:extLst>
      <p:ext uri="{BB962C8B-B14F-4D97-AF65-F5344CB8AC3E}">
        <p14:creationId xmlns:p14="http://schemas.microsoft.com/office/powerpoint/2010/main" val="2405963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22B208DF-24DF-1C46-8C17-8757FEFE8420}" type="slidenum">
              <a:rPr lang="en-US" smtClean="0"/>
              <a:t>9</a:t>
            </a:fld>
            <a:endParaRPr lang="en-US" dirty="0"/>
          </a:p>
        </p:txBody>
      </p:sp>
    </p:spTree>
    <p:extLst>
      <p:ext uri="{BB962C8B-B14F-4D97-AF65-F5344CB8AC3E}">
        <p14:creationId xmlns:p14="http://schemas.microsoft.com/office/powerpoint/2010/main" val="24059632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22B208DF-24DF-1C46-8C17-8757FEFE8420}" type="slidenum">
              <a:rPr lang="en-US" smtClean="0"/>
              <a:t>63</a:t>
            </a:fld>
            <a:endParaRPr lang="en-US" dirty="0"/>
          </a:p>
        </p:txBody>
      </p:sp>
    </p:spTree>
    <p:extLst>
      <p:ext uri="{BB962C8B-B14F-4D97-AF65-F5344CB8AC3E}">
        <p14:creationId xmlns:p14="http://schemas.microsoft.com/office/powerpoint/2010/main" val="240596321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22B208DF-24DF-1C46-8C17-8757FEFE8420}" type="slidenum">
              <a:rPr lang="en-US" smtClean="0"/>
              <a:t>64</a:t>
            </a:fld>
            <a:endParaRPr lang="en-US" dirty="0"/>
          </a:p>
        </p:txBody>
      </p:sp>
    </p:spTree>
    <p:extLst>
      <p:ext uri="{BB962C8B-B14F-4D97-AF65-F5344CB8AC3E}">
        <p14:creationId xmlns:p14="http://schemas.microsoft.com/office/powerpoint/2010/main" val="240596321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22B208DF-24DF-1C46-8C17-8757FEFE8420}" type="slidenum">
              <a:rPr lang="en-US" smtClean="0"/>
              <a:t>65</a:t>
            </a:fld>
            <a:endParaRPr lang="en-US" dirty="0"/>
          </a:p>
        </p:txBody>
      </p:sp>
    </p:spTree>
    <p:extLst>
      <p:ext uri="{BB962C8B-B14F-4D97-AF65-F5344CB8AC3E}">
        <p14:creationId xmlns:p14="http://schemas.microsoft.com/office/powerpoint/2010/main" val="240596321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22B208DF-24DF-1C46-8C17-8757FEFE8420}" type="slidenum">
              <a:rPr lang="en-US" smtClean="0"/>
              <a:t>66</a:t>
            </a:fld>
            <a:endParaRPr lang="en-US" dirty="0"/>
          </a:p>
        </p:txBody>
      </p:sp>
    </p:spTree>
    <p:extLst>
      <p:ext uri="{BB962C8B-B14F-4D97-AF65-F5344CB8AC3E}">
        <p14:creationId xmlns:p14="http://schemas.microsoft.com/office/powerpoint/2010/main" val="240596321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22B208DF-24DF-1C46-8C17-8757FEFE8420}" type="slidenum">
              <a:rPr lang="en-US" smtClean="0"/>
              <a:t>67</a:t>
            </a:fld>
            <a:endParaRPr lang="en-US" dirty="0"/>
          </a:p>
        </p:txBody>
      </p:sp>
    </p:spTree>
    <p:extLst>
      <p:ext uri="{BB962C8B-B14F-4D97-AF65-F5344CB8AC3E}">
        <p14:creationId xmlns:p14="http://schemas.microsoft.com/office/powerpoint/2010/main" val="240596321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22B208DF-24DF-1C46-8C17-8757FEFE8420}" type="slidenum">
              <a:rPr lang="en-US" smtClean="0"/>
              <a:t>68</a:t>
            </a:fld>
            <a:endParaRPr lang="en-US" dirty="0"/>
          </a:p>
        </p:txBody>
      </p:sp>
    </p:spTree>
    <p:extLst>
      <p:ext uri="{BB962C8B-B14F-4D97-AF65-F5344CB8AC3E}">
        <p14:creationId xmlns:p14="http://schemas.microsoft.com/office/powerpoint/2010/main" val="240596321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22B208DF-24DF-1C46-8C17-8757FEFE8420}" type="slidenum">
              <a:rPr lang="en-US" smtClean="0"/>
              <a:t>69</a:t>
            </a:fld>
            <a:endParaRPr lang="en-US" dirty="0"/>
          </a:p>
        </p:txBody>
      </p:sp>
    </p:spTree>
    <p:extLst>
      <p:ext uri="{BB962C8B-B14F-4D97-AF65-F5344CB8AC3E}">
        <p14:creationId xmlns:p14="http://schemas.microsoft.com/office/powerpoint/2010/main" val="240596321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22B208DF-24DF-1C46-8C17-8757FEFE8420}" type="slidenum">
              <a:rPr lang="en-US" smtClean="0"/>
              <a:t>70</a:t>
            </a:fld>
            <a:endParaRPr lang="en-US" dirty="0"/>
          </a:p>
        </p:txBody>
      </p:sp>
    </p:spTree>
    <p:extLst>
      <p:ext uri="{BB962C8B-B14F-4D97-AF65-F5344CB8AC3E}">
        <p14:creationId xmlns:p14="http://schemas.microsoft.com/office/powerpoint/2010/main" val="240596321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22B208DF-24DF-1C46-8C17-8757FEFE8420}" type="slidenum">
              <a:rPr lang="en-US" smtClean="0"/>
              <a:t>71</a:t>
            </a:fld>
            <a:endParaRPr lang="en-US" dirty="0"/>
          </a:p>
        </p:txBody>
      </p:sp>
    </p:spTree>
    <p:extLst>
      <p:ext uri="{BB962C8B-B14F-4D97-AF65-F5344CB8AC3E}">
        <p14:creationId xmlns:p14="http://schemas.microsoft.com/office/powerpoint/2010/main" val="240596321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22B208DF-24DF-1C46-8C17-8757FEFE8420}" type="slidenum">
              <a:rPr lang="en-US" smtClean="0"/>
              <a:t>72</a:t>
            </a:fld>
            <a:endParaRPr lang="en-US" dirty="0"/>
          </a:p>
        </p:txBody>
      </p:sp>
    </p:spTree>
    <p:extLst>
      <p:ext uri="{BB962C8B-B14F-4D97-AF65-F5344CB8AC3E}">
        <p14:creationId xmlns:p14="http://schemas.microsoft.com/office/powerpoint/2010/main" val="2405963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22B208DF-24DF-1C46-8C17-8757FEFE8420}" type="slidenum">
              <a:rPr lang="en-US" smtClean="0"/>
              <a:t>10</a:t>
            </a:fld>
            <a:endParaRPr lang="en-US" dirty="0"/>
          </a:p>
        </p:txBody>
      </p:sp>
    </p:spTree>
    <p:extLst>
      <p:ext uri="{BB962C8B-B14F-4D97-AF65-F5344CB8AC3E}">
        <p14:creationId xmlns:p14="http://schemas.microsoft.com/office/powerpoint/2010/main" val="240596321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22B208DF-24DF-1C46-8C17-8757FEFE8420}" type="slidenum">
              <a:rPr lang="en-US" smtClean="0"/>
              <a:t>73</a:t>
            </a:fld>
            <a:endParaRPr lang="en-US" dirty="0"/>
          </a:p>
        </p:txBody>
      </p:sp>
    </p:spTree>
    <p:extLst>
      <p:ext uri="{BB962C8B-B14F-4D97-AF65-F5344CB8AC3E}">
        <p14:creationId xmlns:p14="http://schemas.microsoft.com/office/powerpoint/2010/main" val="2405963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22B208DF-24DF-1C46-8C17-8757FEFE8420}" type="slidenum">
              <a:rPr lang="en-US" smtClean="0"/>
              <a:t>11</a:t>
            </a:fld>
            <a:endParaRPr lang="en-US" dirty="0"/>
          </a:p>
        </p:txBody>
      </p:sp>
    </p:spTree>
    <p:extLst>
      <p:ext uri="{BB962C8B-B14F-4D97-AF65-F5344CB8AC3E}">
        <p14:creationId xmlns:p14="http://schemas.microsoft.com/office/powerpoint/2010/main" val="2405963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22B208DF-24DF-1C46-8C17-8757FEFE8420}" type="slidenum">
              <a:rPr lang="en-US" smtClean="0"/>
              <a:t>12</a:t>
            </a:fld>
            <a:endParaRPr lang="en-US" dirty="0"/>
          </a:p>
        </p:txBody>
      </p:sp>
    </p:spTree>
    <p:extLst>
      <p:ext uri="{BB962C8B-B14F-4D97-AF65-F5344CB8AC3E}">
        <p14:creationId xmlns:p14="http://schemas.microsoft.com/office/powerpoint/2010/main" val="2405963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CL"/>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CL"/>
          </a:p>
        </p:txBody>
      </p:sp>
      <p:sp>
        <p:nvSpPr>
          <p:cNvPr id="4" name="3 Marcador de fecha"/>
          <p:cNvSpPr>
            <a:spLocks noGrp="1"/>
          </p:cNvSpPr>
          <p:nvPr>
            <p:ph type="dt" sz="half" idx="10"/>
          </p:nvPr>
        </p:nvSpPr>
        <p:spPr/>
        <p:txBody>
          <a:bodyPr/>
          <a:lstStyle/>
          <a:p>
            <a:fld id="{85C000BA-DEE1-4A4F-BA76-A15573557C7D}" type="datetimeFigureOut">
              <a:rPr lang="es-CL" smtClean="0"/>
              <a:t>24-08-2018</a:t>
            </a:fld>
            <a:endParaRPr lang="es-CL" dirty="0"/>
          </a:p>
        </p:txBody>
      </p:sp>
      <p:sp>
        <p:nvSpPr>
          <p:cNvPr id="5" name="4 Marcador de pie de página"/>
          <p:cNvSpPr>
            <a:spLocks noGrp="1"/>
          </p:cNvSpPr>
          <p:nvPr>
            <p:ph type="ftr" sz="quarter" idx="11"/>
          </p:nvPr>
        </p:nvSpPr>
        <p:spPr/>
        <p:txBody>
          <a:bodyPr/>
          <a:lstStyle/>
          <a:p>
            <a:endParaRPr lang="es-CL" dirty="0"/>
          </a:p>
        </p:txBody>
      </p:sp>
      <p:sp>
        <p:nvSpPr>
          <p:cNvPr id="6" name="5 Marcador de número de diapositiva"/>
          <p:cNvSpPr>
            <a:spLocks noGrp="1"/>
          </p:cNvSpPr>
          <p:nvPr>
            <p:ph type="sldNum" sz="quarter" idx="12"/>
          </p:nvPr>
        </p:nvSpPr>
        <p:spPr/>
        <p:txBody>
          <a:bodyPr/>
          <a:lstStyle/>
          <a:p>
            <a:fld id="{91EC0A7A-AD2A-49FC-88AA-E11151E0C1A8}" type="slidenum">
              <a:rPr lang="es-CL" smtClean="0"/>
              <a:t>‹Nº›</a:t>
            </a:fld>
            <a:endParaRPr lang="es-CL" dirty="0"/>
          </a:p>
        </p:txBody>
      </p:sp>
    </p:spTree>
    <p:extLst>
      <p:ext uri="{BB962C8B-B14F-4D97-AF65-F5344CB8AC3E}">
        <p14:creationId xmlns:p14="http://schemas.microsoft.com/office/powerpoint/2010/main" val="18395834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fecha"/>
          <p:cNvSpPr>
            <a:spLocks noGrp="1"/>
          </p:cNvSpPr>
          <p:nvPr>
            <p:ph type="dt" sz="half" idx="10"/>
          </p:nvPr>
        </p:nvSpPr>
        <p:spPr/>
        <p:txBody>
          <a:bodyPr/>
          <a:lstStyle/>
          <a:p>
            <a:fld id="{85C000BA-DEE1-4A4F-BA76-A15573557C7D}" type="datetimeFigureOut">
              <a:rPr lang="es-CL" smtClean="0"/>
              <a:t>24-08-2018</a:t>
            </a:fld>
            <a:endParaRPr lang="es-CL" dirty="0"/>
          </a:p>
        </p:txBody>
      </p:sp>
      <p:sp>
        <p:nvSpPr>
          <p:cNvPr id="5" name="4 Marcador de pie de página"/>
          <p:cNvSpPr>
            <a:spLocks noGrp="1"/>
          </p:cNvSpPr>
          <p:nvPr>
            <p:ph type="ftr" sz="quarter" idx="11"/>
          </p:nvPr>
        </p:nvSpPr>
        <p:spPr/>
        <p:txBody>
          <a:bodyPr/>
          <a:lstStyle/>
          <a:p>
            <a:endParaRPr lang="es-CL" dirty="0"/>
          </a:p>
        </p:txBody>
      </p:sp>
      <p:sp>
        <p:nvSpPr>
          <p:cNvPr id="6" name="5 Marcador de número de diapositiva"/>
          <p:cNvSpPr>
            <a:spLocks noGrp="1"/>
          </p:cNvSpPr>
          <p:nvPr>
            <p:ph type="sldNum" sz="quarter" idx="12"/>
          </p:nvPr>
        </p:nvSpPr>
        <p:spPr/>
        <p:txBody>
          <a:bodyPr/>
          <a:lstStyle/>
          <a:p>
            <a:fld id="{91EC0A7A-AD2A-49FC-88AA-E11151E0C1A8}" type="slidenum">
              <a:rPr lang="es-CL" smtClean="0"/>
              <a:t>‹Nº›</a:t>
            </a:fld>
            <a:endParaRPr lang="es-CL" dirty="0"/>
          </a:p>
        </p:txBody>
      </p:sp>
    </p:spTree>
    <p:extLst>
      <p:ext uri="{BB962C8B-B14F-4D97-AF65-F5344CB8AC3E}">
        <p14:creationId xmlns:p14="http://schemas.microsoft.com/office/powerpoint/2010/main" val="3677248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CL"/>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fecha"/>
          <p:cNvSpPr>
            <a:spLocks noGrp="1"/>
          </p:cNvSpPr>
          <p:nvPr>
            <p:ph type="dt" sz="half" idx="10"/>
          </p:nvPr>
        </p:nvSpPr>
        <p:spPr/>
        <p:txBody>
          <a:bodyPr/>
          <a:lstStyle/>
          <a:p>
            <a:fld id="{85C000BA-DEE1-4A4F-BA76-A15573557C7D}" type="datetimeFigureOut">
              <a:rPr lang="es-CL" smtClean="0"/>
              <a:t>24-08-2018</a:t>
            </a:fld>
            <a:endParaRPr lang="es-CL" dirty="0"/>
          </a:p>
        </p:txBody>
      </p:sp>
      <p:sp>
        <p:nvSpPr>
          <p:cNvPr id="5" name="4 Marcador de pie de página"/>
          <p:cNvSpPr>
            <a:spLocks noGrp="1"/>
          </p:cNvSpPr>
          <p:nvPr>
            <p:ph type="ftr" sz="quarter" idx="11"/>
          </p:nvPr>
        </p:nvSpPr>
        <p:spPr/>
        <p:txBody>
          <a:bodyPr/>
          <a:lstStyle/>
          <a:p>
            <a:endParaRPr lang="es-CL" dirty="0"/>
          </a:p>
        </p:txBody>
      </p:sp>
      <p:sp>
        <p:nvSpPr>
          <p:cNvPr id="6" name="5 Marcador de número de diapositiva"/>
          <p:cNvSpPr>
            <a:spLocks noGrp="1"/>
          </p:cNvSpPr>
          <p:nvPr>
            <p:ph type="sldNum" sz="quarter" idx="12"/>
          </p:nvPr>
        </p:nvSpPr>
        <p:spPr/>
        <p:txBody>
          <a:bodyPr/>
          <a:lstStyle/>
          <a:p>
            <a:fld id="{91EC0A7A-AD2A-49FC-88AA-E11151E0C1A8}" type="slidenum">
              <a:rPr lang="es-CL" smtClean="0"/>
              <a:t>‹Nº›</a:t>
            </a:fld>
            <a:endParaRPr lang="es-CL" dirty="0"/>
          </a:p>
        </p:txBody>
      </p:sp>
    </p:spTree>
    <p:extLst>
      <p:ext uri="{BB962C8B-B14F-4D97-AF65-F5344CB8AC3E}">
        <p14:creationId xmlns:p14="http://schemas.microsoft.com/office/powerpoint/2010/main" val="25008727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En blanco">
    <p:spTree>
      <p:nvGrpSpPr>
        <p:cNvPr id="1" name=""/>
        <p:cNvGrpSpPr/>
        <p:nvPr/>
      </p:nvGrpSpPr>
      <p:grpSpPr>
        <a:xfrm>
          <a:off x="0" y="0"/>
          <a:ext cx="0" cy="0"/>
          <a:chOff x="0" y="0"/>
          <a:chExt cx="0" cy="0"/>
        </a:xfrm>
      </p:grpSpPr>
      <p:sp>
        <p:nvSpPr>
          <p:cNvPr id="10" name="Marcador de contenido 12"/>
          <p:cNvSpPr>
            <a:spLocks noGrp="1"/>
          </p:cNvSpPr>
          <p:nvPr>
            <p:ph sz="quarter" idx="12" hasCustomPrompt="1"/>
          </p:nvPr>
        </p:nvSpPr>
        <p:spPr>
          <a:xfrm>
            <a:off x="380990" y="2285999"/>
            <a:ext cx="8145928" cy="1625601"/>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800" b="1" i="0" spc="0">
                <a:solidFill>
                  <a:schemeClr val="tx2"/>
                </a:solidFill>
                <a:latin typeface="Verdana"/>
              </a:defRPr>
            </a:lvl1pPr>
          </a:lstStyle>
          <a:p>
            <a:pPr lvl="0"/>
            <a:r>
              <a:rPr lang="es-ES" dirty="0"/>
              <a:t>Titulo del capítulo/tema de la </a:t>
            </a:r>
            <a:r>
              <a:rPr lang="es-ES" dirty="0" err="1"/>
              <a:t>diapo</a:t>
            </a:r>
            <a:r>
              <a:rPr lang="es-ES" dirty="0"/>
              <a:t>. en máx. dos líneas. </a:t>
            </a:r>
            <a:r>
              <a:rPr lang="es-ES" dirty="0" err="1"/>
              <a:t>Verdana</a:t>
            </a:r>
            <a:r>
              <a:rPr lang="es-ES" dirty="0"/>
              <a:t> Negrita 28pt:</a:t>
            </a:r>
          </a:p>
        </p:txBody>
      </p:sp>
      <p:sp>
        <p:nvSpPr>
          <p:cNvPr id="11" name="Marcador de contenido 12"/>
          <p:cNvSpPr>
            <a:spLocks noGrp="1"/>
          </p:cNvSpPr>
          <p:nvPr>
            <p:ph sz="quarter" idx="13" hasCustomPrompt="1"/>
          </p:nvPr>
        </p:nvSpPr>
        <p:spPr>
          <a:xfrm>
            <a:off x="380990" y="3928038"/>
            <a:ext cx="5257800" cy="959648"/>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800" b="0" i="0" spc="0">
                <a:solidFill>
                  <a:schemeClr val="tx1">
                    <a:lumMod val="65000"/>
                    <a:lumOff val="35000"/>
                  </a:schemeClr>
                </a:solidFill>
                <a:latin typeface="Verdana"/>
              </a:defRPr>
            </a:lvl1pPr>
          </a:lstStyle>
          <a:p>
            <a:pPr lvl="0"/>
            <a:r>
              <a:rPr lang="es-ES" dirty="0"/>
              <a:t>(Línea adicional) Subtema </a:t>
            </a:r>
            <a:r>
              <a:rPr lang="es-ES" dirty="0" err="1"/>
              <a:t>Verdana</a:t>
            </a:r>
            <a:r>
              <a:rPr lang="es-ES" dirty="0"/>
              <a:t> 18pt</a:t>
            </a:r>
          </a:p>
        </p:txBody>
      </p:sp>
      <p:pic>
        <p:nvPicPr>
          <p:cNvPr id="7" name="6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00" y="-4093"/>
            <a:ext cx="1653227" cy="162288"/>
          </a:xfrm>
          <a:prstGeom prst="rect">
            <a:avLst/>
          </a:prstGeom>
        </p:spPr>
      </p:pic>
      <p:pic>
        <p:nvPicPr>
          <p:cNvPr id="8" name="7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990" y="304800"/>
            <a:ext cx="1694569" cy="1270000"/>
          </a:xfrm>
          <a:prstGeom prst="rect">
            <a:avLst/>
          </a:prstGeom>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1531" y="5553121"/>
            <a:ext cx="1438742" cy="1304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32031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Diapositiva de título">
    <p:spTree>
      <p:nvGrpSpPr>
        <p:cNvPr id="1" name=""/>
        <p:cNvGrpSpPr/>
        <p:nvPr/>
      </p:nvGrpSpPr>
      <p:grpSpPr>
        <a:xfrm>
          <a:off x="0" y="0"/>
          <a:ext cx="0" cy="0"/>
          <a:chOff x="0" y="0"/>
          <a:chExt cx="0" cy="0"/>
        </a:xfrm>
      </p:grpSpPr>
      <p:sp>
        <p:nvSpPr>
          <p:cNvPr id="7" name="Marcador de texto 2"/>
          <p:cNvSpPr>
            <a:spLocks noGrp="1"/>
          </p:cNvSpPr>
          <p:nvPr>
            <p:ph idx="1" hasCustomPrompt="1"/>
          </p:nvPr>
        </p:nvSpPr>
        <p:spPr>
          <a:xfrm>
            <a:off x="406400" y="1248580"/>
            <a:ext cx="8331200" cy="4784482"/>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C00000"/>
              </a:buClr>
              <a:buSzPct val="70000"/>
              <a:buFont typeface="Wingdings" panose="05000000000000000000" pitchFamily="2" charset="2"/>
              <a:buChar char="v"/>
              <a:tabLst/>
              <a:defRPr lang="es-ES_tradnl" sz="2100" kern="1200" baseline="0" dirty="0" smtClean="0">
                <a:solidFill>
                  <a:srgbClr val="4D4D4D"/>
                </a:solidFill>
                <a:latin typeface="Verdana"/>
                <a:ea typeface="+mn-ea"/>
                <a:cs typeface="Verdana"/>
              </a:defRPr>
            </a:lvl1pPr>
            <a:lvl2pPr marL="635000" indent="-285750">
              <a:buClr>
                <a:srgbClr val="C00000"/>
              </a:buClr>
              <a:buSzPct val="70000"/>
              <a:buFont typeface="Arial" panose="020B0604020202020204" pitchFamily="34" charset="0"/>
              <a:buChar char="•"/>
              <a:defRPr lang="es-ES_tradnl" sz="1800" kern="1200" dirty="0" smtClean="0">
                <a:solidFill>
                  <a:srgbClr val="4D4D4D"/>
                </a:solidFill>
                <a:latin typeface="Verdana" panose="020B0604030504040204" pitchFamily="34" charset="0"/>
                <a:ea typeface="Verdana" panose="020B0604030504040204" pitchFamily="34" charset="0"/>
                <a:cs typeface="Verdana" panose="020B0604030504040204" pitchFamily="34" charset="0"/>
              </a:defRPr>
            </a:lvl2pPr>
            <a:lvl3pPr>
              <a:defRPr sz="1800">
                <a:solidFill>
                  <a:schemeClr val="bg1"/>
                </a:solidFill>
                <a:latin typeface="gobCL"/>
                <a:cs typeface="gobCL"/>
              </a:defRPr>
            </a:lvl3pPr>
          </a:lstStyle>
          <a:p>
            <a:pPr lvl="0"/>
            <a:r>
              <a:rPr lang="es-ES_tradnl" dirty="0"/>
              <a:t>Contenido de la diapositiva en una columna de texto</a:t>
            </a:r>
          </a:p>
          <a:p>
            <a:pPr lvl="1"/>
            <a:r>
              <a:rPr lang="es-ES_tradnl" dirty="0"/>
              <a:t>Contenido</a:t>
            </a:r>
          </a:p>
        </p:txBody>
      </p:sp>
      <p:sp>
        <p:nvSpPr>
          <p:cNvPr id="8" name="Marcador de contenido 12"/>
          <p:cNvSpPr>
            <a:spLocks noGrp="1"/>
          </p:cNvSpPr>
          <p:nvPr>
            <p:ph sz="quarter" idx="12" hasCustomPrompt="1"/>
          </p:nvPr>
        </p:nvSpPr>
        <p:spPr>
          <a:xfrm>
            <a:off x="406400" y="219640"/>
            <a:ext cx="8331200" cy="87458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400" b="0" i="0" spc="0">
                <a:solidFill>
                  <a:schemeClr val="tx2"/>
                </a:solidFill>
                <a:latin typeface="Verdana"/>
              </a:defRPr>
            </a:lvl1pPr>
          </a:lstStyle>
          <a:p>
            <a:pPr lvl="0"/>
            <a:r>
              <a:rPr lang="es-ES" dirty="0"/>
              <a:t>Opción 1: Título del capítulo/tema de la </a:t>
            </a:r>
            <a:r>
              <a:rPr lang="es-ES" dirty="0" err="1"/>
              <a:t>diapo</a:t>
            </a:r>
            <a:r>
              <a:rPr lang="es-ES" dirty="0"/>
              <a:t>. en máx. dos líneas.</a:t>
            </a:r>
          </a:p>
        </p:txBody>
      </p:sp>
      <p:cxnSp>
        <p:nvCxnSpPr>
          <p:cNvPr id="3" name="2 Conector recto"/>
          <p:cNvCxnSpPr/>
          <p:nvPr/>
        </p:nvCxnSpPr>
        <p:spPr>
          <a:xfrm>
            <a:off x="406400" y="1094220"/>
            <a:ext cx="8331200" cy="0"/>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pic>
        <p:nvPicPr>
          <p:cNvPr id="9" name="8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00" y="-4093"/>
            <a:ext cx="1653227" cy="162288"/>
          </a:xfrm>
          <a:prstGeom prst="rect">
            <a:avLst/>
          </a:prstGeom>
        </p:spPr>
      </p:pic>
    </p:spTree>
    <p:extLst>
      <p:ext uri="{BB962C8B-B14F-4D97-AF65-F5344CB8AC3E}">
        <p14:creationId xmlns:p14="http://schemas.microsoft.com/office/powerpoint/2010/main" val="40843467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Título y objetos">
    <p:spTree>
      <p:nvGrpSpPr>
        <p:cNvPr id="1" name=""/>
        <p:cNvGrpSpPr/>
        <p:nvPr/>
      </p:nvGrpSpPr>
      <p:grpSpPr>
        <a:xfrm>
          <a:off x="0" y="0"/>
          <a:ext cx="0" cy="0"/>
          <a:chOff x="0" y="0"/>
          <a:chExt cx="0" cy="0"/>
        </a:xfrm>
      </p:grpSpPr>
      <p:sp>
        <p:nvSpPr>
          <p:cNvPr id="11" name="Marcador de texto 2"/>
          <p:cNvSpPr>
            <a:spLocks noGrp="1"/>
          </p:cNvSpPr>
          <p:nvPr>
            <p:ph idx="1" hasCustomPrompt="1"/>
          </p:nvPr>
        </p:nvSpPr>
        <p:spPr>
          <a:xfrm>
            <a:off x="406400" y="2113279"/>
            <a:ext cx="4033520" cy="4069807"/>
          </a:xfrm>
          <a:prstGeom prst="rect">
            <a:avLst/>
          </a:prstGeom>
        </p:spPr>
        <p:txBody>
          <a:bodyPr vert="horz" lIns="91440" tIns="45720" rIns="91440" bIns="45720" rtlCol="0">
            <a:normAutofit/>
          </a:bodyPr>
          <a:lstStyle>
            <a:lvl1pPr>
              <a:defRPr lang="es-ES_tradnl" sz="1500" baseline="0" dirty="0" smtClean="0">
                <a:solidFill>
                  <a:schemeClr val="tx1">
                    <a:lumMod val="75000"/>
                    <a:lumOff val="25000"/>
                  </a:schemeClr>
                </a:solidFill>
                <a:latin typeface="Verdana"/>
                <a:cs typeface="Verdana"/>
              </a:defRPr>
            </a:lvl1pPr>
          </a:lstStyle>
          <a:p>
            <a:pPr marL="0" marR="0" lvl="0" indent="0" fontAlgn="auto">
              <a:lnSpc>
                <a:spcPct val="100000"/>
              </a:lnSpc>
              <a:spcAft>
                <a:spcPts val="0"/>
              </a:spcAft>
              <a:buClrTx/>
              <a:buSzTx/>
              <a:buNone/>
              <a:tabLst/>
            </a:pPr>
            <a:r>
              <a:rPr lang="es-ES_tradnl" dirty="0"/>
              <a:t>Contenido de la diapositiva en una columna de texto. </a:t>
            </a:r>
            <a:r>
              <a:rPr lang="es-ES_tradnl" dirty="0" err="1"/>
              <a:t>Verdana</a:t>
            </a:r>
            <a:r>
              <a:rPr lang="es-ES_tradnl" dirty="0"/>
              <a:t> 15pt.</a:t>
            </a:r>
          </a:p>
          <a:p>
            <a:pPr marL="0" marR="0" lvl="0" indent="0" fontAlgn="auto">
              <a:lnSpc>
                <a:spcPct val="100000"/>
              </a:lnSpc>
              <a:spcAft>
                <a:spcPts val="0"/>
              </a:spcAft>
              <a:buClrTx/>
              <a:buSzTx/>
              <a:buNone/>
              <a:tabLst/>
            </a:pPr>
            <a:endParaRPr lang="es-ES_tradnl" dirty="0"/>
          </a:p>
          <a:p>
            <a:pPr marL="0" marR="0" lvl="0" indent="0" fontAlgn="auto">
              <a:lnSpc>
                <a:spcPct val="100000"/>
              </a:lnSpc>
              <a:spcAft>
                <a:spcPts val="0"/>
              </a:spcAft>
              <a:buClrTx/>
              <a:buSzTx/>
              <a:buNone/>
              <a:tabLst/>
            </a:pPr>
            <a:r>
              <a:rPr lang="es-ES_tradnl" dirty="0"/>
              <a:t>Texto texto texto texto texto texto texto texto texto texto texto texto texto texto texto texto texto texto texto texto texto texto texto texto texto texto texto texto texto texto texto texto texto texto texto texto texto texto texto texto texto texto </a:t>
            </a:r>
            <a:r>
              <a:rPr lang="es-ES_tradnl" dirty="0" err="1"/>
              <a:t>texto</a:t>
            </a:r>
            <a:r>
              <a:rPr lang="es-ES_tradnl" dirty="0"/>
              <a:t> </a:t>
            </a:r>
            <a:r>
              <a:rPr lang="es-ES_tradnl" dirty="0" err="1"/>
              <a:t>texto</a:t>
            </a:r>
            <a:endParaRPr lang="es-ES_tradnl" dirty="0"/>
          </a:p>
        </p:txBody>
      </p:sp>
      <p:sp>
        <p:nvSpPr>
          <p:cNvPr id="15" name="Marcador de texto 2"/>
          <p:cNvSpPr>
            <a:spLocks noGrp="1"/>
          </p:cNvSpPr>
          <p:nvPr>
            <p:ph idx="14" hasCustomPrompt="1"/>
          </p:nvPr>
        </p:nvSpPr>
        <p:spPr>
          <a:xfrm>
            <a:off x="4704080" y="2113279"/>
            <a:ext cx="4033520" cy="4069807"/>
          </a:xfrm>
          <a:prstGeom prst="rect">
            <a:avLst/>
          </a:prstGeom>
        </p:spPr>
        <p:txBody>
          <a:bodyPr vert="horz" lIns="91440" tIns="45720" rIns="91440" bIns="45720" rtlCol="0">
            <a:normAutofit/>
          </a:bodyPr>
          <a:lstStyle>
            <a:lvl1pPr>
              <a:defRPr lang="es-ES_tradnl" sz="1500" baseline="0" dirty="0" smtClean="0">
                <a:solidFill>
                  <a:schemeClr val="tx1">
                    <a:lumMod val="75000"/>
                    <a:lumOff val="25000"/>
                  </a:schemeClr>
                </a:solidFill>
                <a:latin typeface="Verdana"/>
                <a:cs typeface="Verdana"/>
              </a:defRPr>
            </a:lvl1pPr>
          </a:lstStyle>
          <a:p>
            <a:pPr marL="0" marR="0" lvl="0" indent="0" fontAlgn="auto">
              <a:lnSpc>
                <a:spcPct val="100000"/>
              </a:lnSpc>
              <a:spcAft>
                <a:spcPts val="0"/>
              </a:spcAft>
              <a:buClrTx/>
              <a:buSzTx/>
              <a:buNone/>
              <a:tabLst/>
            </a:pPr>
            <a:r>
              <a:rPr lang="es-ES_tradnl" dirty="0"/>
              <a:t>Contenido de la diapositiva en una columna de texto. </a:t>
            </a:r>
            <a:r>
              <a:rPr lang="es-ES_tradnl" dirty="0" err="1"/>
              <a:t>Verdana</a:t>
            </a:r>
            <a:r>
              <a:rPr lang="es-ES_tradnl" dirty="0"/>
              <a:t> 15pt.</a:t>
            </a:r>
          </a:p>
          <a:p>
            <a:pPr marL="0" marR="0" lvl="0" indent="0" fontAlgn="auto">
              <a:lnSpc>
                <a:spcPct val="100000"/>
              </a:lnSpc>
              <a:spcAft>
                <a:spcPts val="0"/>
              </a:spcAft>
              <a:buClrTx/>
              <a:buSzTx/>
              <a:buNone/>
              <a:tabLst/>
            </a:pPr>
            <a:endParaRPr lang="es-ES_tradnl" dirty="0"/>
          </a:p>
          <a:p>
            <a:pPr marL="0" marR="0" lvl="0" indent="0" fontAlgn="auto">
              <a:lnSpc>
                <a:spcPct val="100000"/>
              </a:lnSpc>
              <a:spcAft>
                <a:spcPts val="0"/>
              </a:spcAft>
              <a:buClrTx/>
              <a:buSzTx/>
              <a:buNone/>
              <a:tabLst/>
            </a:pPr>
            <a:r>
              <a:rPr lang="es-ES_tradnl" dirty="0"/>
              <a:t>Texto texto texto texto texto texto texto texto texto texto texto texto texto texto texto texto texto texto texto texto texto texto texto texto texto texto texto texto texto texto texto texto texto texto texto texto texto texto texto texto texto texto texto texto </a:t>
            </a:r>
            <a:r>
              <a:rPr lang="es-ES_tradnl" dirty="0" err="1"/>
              <a:t>texto</a:t>
            </a:r>
            <a:r>
              <a:rPr lang="es-ES_tradnl" dirty="0"/>
              <a:t> </a:t>
            </a:r>
          </a:p>
        </p:txBody>
      </p:sp>
      <p:sp>
        <p:nvSpPr>
          <p:cNvPr id="8" name="Marcador de contenido 12"/>
          <p:cNvSpPr>
            <a:spLocks noGrp="1"/>
          </p:cNvSpPr>
          <p:nvPr>
            <p:ph sz="quarter" idx="12" hasCustomPrompt="1"/>
          </p:nvPr>
        </p:nvSpPr>
        <p:spPr>
          <a:xfrm>
            <a:off x="406400" y="219639"/>
            <a:ext cx="8331200" cy="896243"/>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400" b="0" i="0" spc="0">
                <a:solidFill>
                  <a:schemeClr val="tx2"/>
                </a:solidFill>
                <a:latin typeface="Verdana"/>
              </a:defRPr>
            </a:lvl1pPr>
          </a:lstStyle>
          <a:p>
            <a:pPr lvl="0"/>
            <a:r>
              <a:rPr lang="es-ES" dirty="0"/>
              <a:t>Opción 2: Título del capítulo/tema de la </a:t>
            </a:r>
            <a:r>
              <a:rPr lang="es-ES" dirty="0" err="1"/>
              <a:t>diapo</a:t>
            </a:r>
            <a:r>
              <a:rPr lang="es-ES" dirty="0"/>
              <a:t>. en máx. dos líneas.</a:t>
            </a:r>
          </a:p>
        </p:txBody>
      </p:sp>
      <p:sp>
        <p:nvSpPr>
          <p:cNvPr id="9" name="Marcador de contenido 12"/>
          <p:cNvSpPr>
            <a:spLocks noGrp="1"/>
          </p:cNvSpPr>
          <p:nvPr>
            <p:ph sz="quarter" idx="13" hasCustomPrompt="1"/>
          </p:nvPr>
        </p:nvSpPr>
        <p:spPr>
          <a:xfrm>
            <a:off x="406400" y="1181199"/>
            <a:ext cx="8331200" cy="810887"/>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200" b="0" i="0" spc="0" baseline="0">
                <a:solidFill>
                  <a:srgbClr val="C00000"/>
                </a:solidFill>
                <a:latin typeface="Verdana"/>
              </a:defRPr>
            </a:lvl1pPr>
          </a:lstStyle>
          <a:p>
            <a:pPr lvl="0"/>
            <a:r>
              <a:rPr lang="es-ES" dirty="0"/>
              <a:t>Subtítulo</a:t>
            </a:r>
          </a:p>
        </p:txBody>
      </p:sp>
      <p:cxnSp>
        <p:nvCxnSpPr>
          <p:cNvPr id="10" name="9 Conector recto"/>
          <p:cNvCxnSpPr/>
          <p:nvPr/>
        </p:nvCxnSpPr>
        <p:spPr>
          <a:xfrm>
            <a:off x="406400" y="1094220"/>
            <a:ext cx="8331200" cy="0"/>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pic>
        <p:nvPicPr>
          <p:cNvPr id="12" name="1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00" y="-4093"/>
            <a:ext cx="1653227" cy="162288"/>
          </a:xfrm>
          <a:prstGeom prst="rect">
            <a:avLst/>
          </a:prstGeom>
        </p:spPr>
      </p:pic>
    </p:spTree>
    <p:extLst>
      <p:ext uri="{BB962C8B-B14F-4D97-AF65-F5344CB8AC3E}">
        <p14:creationId xmlns:p14="http://schemas.microsoft.com/office/powerpoint/2010/main" val="18846608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1_Comparación">
    <p:spTree>
      <p:nvGrpSpPr>
        <p:cNvPr id="1" name=""/>
        <p:cNvGrpSpPr/>
        <p:nvPr/>
      </p:nvGrpSpPr>
      <p:grpSpPr>
        <a:xfrm>
          <a:off x="0" y="0"/>
          <a:ext cx="0" cy="0"/>
          <a:chOff x="0" y="0"/>
          <a:chExt cx="0" cy="0"/>
        </a:xfrm>
      </p:grpSpPr>
      <p:sp>
        <p:nvSpPr>
          <p:cNvPr id="10" name="Marcador de texto 2"/>
          <p:cNvSpPr>
            <a:spLocks noGrp="1"/>
          </p:cNvSpPr>
          <p:nvPr>
            <p:ph idx="16" hasCustomPrompt="1"/>
          </p:nvPr>
        </p:nvSpPr>
        <p:spPr>
          <a:xfrm>
            <a:off x="409573" y="2155009"/>
            <a:ext cx="4040793" cy="2032001"/>
          </a:xfrm>
          <a:prstGeom prst="rect">
            <a:avLst/>
          </a:prstGeom>
        </p:spPr>
        <p:txBody>
          <a:bodyPr vert="horz" lIns="91440" tIns="45720" rIns="91440" bIns="45720" rtlCol="0">
            <a:normAutofit/>
          </a:bodyPr>
          <a:lstStyle>
            <a:lvl1pPr marL="0" indent="0" algn="l">
              <a:buFont typeface="Arial"/>
              <a:buNone/>
              <a:defRPr sz="1500" baseline="0">
                <a:solidFill>
                  <a:schemeClr val="tx1">
                    <a:lumMod val="75000"/>
                    <a:lumOff val="25000"/>
                  </a:schemeClr>
                </a:solidFill>
                <a:latin typeface="Verdana"/>
                <a:cs typeface="Verdana"/>
              </a:defRPr>
            </a:lvl1pPr>
            <a:lvl2pPr>
              <a:defRPr sz="1800">
                <a:solidFill>
                  <a:schemeClr val="bg1"/>
                </a:solidFill>
                <a:latin typeface="gobCL"/>
                <a:cs typeface="gobCL"/>
              </a:defRPr>
            </a:lvl2pPr>
            <a:lvl3pPr>
              <a:defRPr sz="1800">
                <a:solidFill>
                  <a:schemeClr val="bg1"/>
                </a:solidFill>
                <a:latin typeface="gobCL"/>
                <a:cs typeface="gobCL"/>
              </a:defRPr>
            </a:lvl3pPr>
          </a:lstStyle>
          <a:p>
            <a:pPr lvl="0"/>
            <a:r>
              <a:rPr lang="es-ES_tradnl" dirty="0"/>
              <a:t>Imagen, gráfico, tabla, organigrama, multimedia.  </a:t>
            </a:r>
          </a:p>
        </p:txBody>
      </p:sp>
      <p:sp>
        <p:nvSpPr>
          <p:cNvPr id="11" name="Marcador de texto 2"/>
          <p:cNvSpPr>
            <a:spLocks noGrp="1"/>
          </p:cNvSpPr>
          <p:nvPr>
            <p:ph idx="15" hasCustomPrompt="1"/>
          </p:nvPr>
        </p:nvSpPr>
        <p:spPr>
          <a:xfrm>
            <a:off x="409574" y="4279899"/>
            <a:ext cx="4040793" cy="2012043"/>
          </a:xfrm>
          <a:prstGeom prst="rect">
            <a:avLst/>
          </a:prstGeom>
        </p:spPr>
        <p:txBody>
          <a:bodyPr vert="horz" lIns="91440" tIns="45720" rIns="91440" bIns="45720" rtlCol="0">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baseline="0">
                <a:solidFill>
                  <a:schemeClr val="tx1">
                    <a:lumMod val="75000"/>
                    <a:lumOff val="25000"/>
                  </a:schemeClr>
                </a:solidFill>
                <a:latin typeface="Verdana"/>
                <a:cs typeface="Verdana"/>
              </a:defRPr>
            </a:lvl1pPr>
            <a:lvl2pPr>
              <a:defRPr sz="1800">
                <a:solidFill>
                  <a:schemeClr val="bg1"/>
                </a:solidFill>
                <a:latin typeface="gobCL"/>
                <a:cs typeface="gobCL"/>
              </a:defRPr>
            </a:lvl2pPr>
            <a:lvl3pPr>
              <a:defRPr sz="1800">
                <a:solidFill>
                  <a:schemeClr val="bg1"/>
                </a:solidFill>
                <a:latin typeface="gobCL"/>
                <a:cs typeface="gobCL"/>
              </a:defRPr>
            </a:lvl3pPr>
          </a:lstStyle>
          <a:p>
            <a:pPr lvl="0"/>
            <a:r>
              <a:rPr lang="es-ES_tradnl" dirty="0"/>
              <a:t>Contenido de la </a:t>
            </a:r>
            <a:r>
              <a:rPr lang="es-ES_tradnl" dirty="0" err="1"/>
              <a:t>diapo</a:t>
            </a:r>
            <a:r>
              <a:rPr lang="es-ES_tradnl" dirty="0"/>
              <a:t> en dos columnas de texto. </a:t>
            </a:r>
            <a:r>
              <a:rPr lang="es-ES_tradnl" dirty="0" err="1"/>
              <a:t>Verdana</a:t>
            </a:r>
            <a:endParaRPr lang="es-ES_tradnl" dirty="0"/>
          </a:p>
          <a:p>
            <a:pPr lvl="0"/>
            <a:endParaRPr lang="es-ES_tradnl" dirty="0"/>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s-ES_tradnl" dirty="0"/>
              <a:t>Texto texto texto texto texto texto texto texto texto texto texto texto texto texto texto. </a:t>
            </a:r>
          </a:p>
          <a:p>
            <a:pPr lvl="0"/>
            <a:r>
              <a:rPr lang="es-ES_tradnl" dirty="0"/>
              <a:t> </a:t>
            </a:r>
          </a:p>
        </p:txBody>
      </p:sp>
      <p:sp>
        <p:nvSpPr>
          <p:cNvPr id="12" name="Marcador de texto 2"/>
          <p:cNvSpPr>
            <a:spLocks noGrp="1"/>
          </p:cNvSpPr>
          <p:nvPr>
            <p:ph idx="17" hasCustomPrompt="1"/>
          </p:nvPr>
        </p:nvSpPr>
        <p:spPr>
          <a:xfrm>
            <a:off x="4696806" y="2155009"/>
            <a:ext cx="4040793" cy="2032001"/>
          </a:xfrm>
          <a:prstGeom prst="rect">
            <a:avLst/>
          </a:prstGeom>
        </p:spPr>
        <p:txBody>
          <a:bodyPr vert="horz" lIns="91440" tIns="45720" rIns="91440" bIns="45720" rtlCol="0">
            <a:normAutofit/>
          </a:bodyPr>
          <a:lstStyle>
            <a:lvl1pPr marL="0" indent="0" algn="l">
              <a:buFont typeface="Arial"/>
              <a:buNone/>
              <a:defRPr sz="1500" baseline="0">
                <a:solidFill>
                  <a:schemeClr val="tx1">
                    <a:lumMod val="75000"/>
                    <a:lumOff val="25000"/>
                  </a:schemeClr>
                </a:solidFill>
                <a:latin typeface="Verdana"/>
                <a:cs typeface="Verdana"/>
              </a:defRPr>
            </a:lvl1pPr>
            <a:lvl2pPr>
              <a:defRPr sz="1800">
                <a:solidFill>
                  <a:schemeClr val="bg1"/>
                </a:solidFill>
                <a:latin typeface="gobCL"/>
                <a:cs typeface="gobCL"/>
              </a:defRPr>
            </a:lvl2pPr>
            <a:lvl3pPr>
              <a:defRPr sz="1800">
                <a:solidFill>
                  <a:schemeClr val="bg1"/>
                </a:solidFill>
                <a:latin typeface="gobCL"/>
                <a:cs typeface="gobCL"/>
              </a:defRPr>
            </a:lvl3pPr>
          </a:lstStyle>
          <a:p>
            <a:pPr lvl="0"/>
            <a:r>
              <a:rPr lang="es-ES_tradnl" dirty="0"/>
              <a:t>Imagen, gráfico, tabla, organigrama, multimedia.  </a:t>
            </a:r>
          </a:p>
        </p:txBody>
      </p:sp>
      <p:sp>
        <p:nvSpPr>
          <p:cNvPr id="13" name="Marcador de texto 2"/>
          <p:cNvSpPr>
            <a:spLocks noGrp="1"/>
          </p:cNvSpPr>
          <p:nvPr>
            <p:ph idx="18" hasCustomPrompt="1"/>
          </p:nvPr>
        </p:nvSpPr>
        <p:spPr>
          <a:xfrm>
            <a:off x="4696806" y="4279900"/>
            <a:ext cx="4040793" cy="2012042"/>
          </a:xfrm>
          <a:prstGeom prst="rect">
            <a:avLst/>
          </a:prstGeom>
        </p:spPr>
        <p:txBody>
          <a:bodyPr vert="horz" lIns="91440" tIns="45720" rIns="91440" bIns="45720" rtlCol="0">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baseline="0">
                <a:solidFill>
                  <a:schemeClr val="tx1">
                    <a:lumMod val="75000"/>
                    <a:lumOff val="25000"/>
                  </a:schemeClr>
                </a:solidFill>
                <a:latin typeface="Verdana"/>
                <a:cs typeface="Verdana"/>
              </a:defRPr>
            </a:lvl1pPr>
            <a:lvl2pPr>
              <a:defRPr sz="1800">
                <a:solidFill>
                  <a:schemeClr val="bg1"/>
                </a:solidFill>
                <a:latin typeface="gobCL"/>
                <a:cs typeface="gobCL"/>
              </a:defRPr>
            </a:lvl2pPr>
            <a:lvl3pPr>
              <a:defRPr sz="1800">
                <a:solidFill>
                  <a:schemeClr val="bg1"/>
                </a:solidFill>
                <a:latin typeface="gobCL"/>
                <a:cs typeface="gobCL"/>
              </a:defRPr>
            </a:lvl3pPr>
          </a:lstStyle>
          <a:p>
            <a:pPr lvl="0"/>
            <a:r>
              <a:rPr lang="es-ES_tradnl" dirty="0"/>
              <a:t>Contenido de la </a:t>
            </a:r>
            <a:r>
              <a:rPr lang="es-ES_tradnl" dirty="0" err="1"/>
              <a:t>sdiapo</a:t>
            </a:r>
            <a:r>
              <a:rPr lang="es-ES_tradnl" dirty="0"/>
              <a:t> en dos columnas de texto. </a:t>
            </a:r>
            <a:r>
              <a:rPr lang="es-ES_tradnl" dirty="0" err="1"/>
              <a:t>Verdana</a:t>
            </a:r>
            <a:r>
              <a:rPr lang="es-ES_tradnl" dirty="0"/>
              <a:t>. </a:t>
            </a:r>
          </a:p>
          <a:p>
            <a:pPr lvl="0"/>
            <a:endParaRPr lang="es-ES_tradnl" dirty="0"/>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s-ES_tradnl" dirty="0"/>
              <a:t>Texto texto texto texto texto texto texto texto texto texto texto texto texto texto texto.</a:t>
            </a:r>
          </a:p>
          <a:p>
            <a:pPr lvl="0"/>
            <a:r>
              <a:rPr lang="es-ES_tradnl" dirty="0"/>
              <a:t> </a:t>
            </a:r>
          </a:p>
        </p:txBody>
      </p:sp>
      <p:sp>
        <p:nvSpPr>
          <p:cNvPr id="16" name="Marcador de contenido 12"/>
          <p:cNvSpPr>
            <a:spLocks noGrp="1"/>
          </p:cNvSpPr>
          <p:nvPr>
            <p:ph sz="quarter" idx="12" hasCustomPrompt="1"/>
          </p:nvPr>
        </p:nvSpPr>
        <p:spPr>
          <a:xfrm>
            <a:off x="406400" y="219640"/>
            <a:ext cx="8331200" cy="87458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400" b="0" i="0" spc="0">
                <a:solidFill>
                  <a:schemeClr val="tx2"/>
                </a:solidFill>
                <a:latin typeface="Verdana"/>
              </a:defRPr>
            </a:lvl1pPr>
          </a:lstStyle>
          <a:p>
            <a:pPr lvl="0"/>
            <a:r>
              <a:rPr lang="es-ES" dirty="0"/>
              <a:t>Opción 2: Título del capítulo/tema de la </a:t>
            </a:r>
            <a:r>
              <a:rPr lang="es-ES" dirty="0" err="1"/>
              <a:t>diapo</a:t>
            </a:r>
            <a:r>
              <a:rPr lang="es-ES" dirty="0"/>
              <a:t>. en máx. dos líneas.</a:t>
            </a:r>
          </a:p>
        </p:txBody>
      </p:sp>
      <p:sp>
        <p:nvSpPr>
          <p:cNvPr id="17" name="Marcador de contenido 12"/>
          <p:cNvSpPr>
            <a:spLocks noGrp="1"/>
          </p:cNvSpPr>
          <p:nvPr>
            <p:ph sz="quarter" idx="13" hasCustomPrompt="1"/>
          </p:nvPr>
        </p:nvSpPr>
        <p:spPr>
          <a:xfrm>
            <a:off x="406400" y="1170314"/>
            <a:ext cx="8331200" cy="876202"/>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200" b="0" i="0" spc="0" baseline="0">
                <a:solidFill>
                  <a:srgbClr val="C00000"/>
                </a:solidFill>
                <a:latin typeface="Verdana"/>
              </a:defRPr>
            </a:lvl1pPr>
          </a:lstStyle>
          <a:p>
            <a:pPr lvl="0"/>
            <a:r>
              <a:rPr lang="es-ES" dirty="0"/>
              <a:t>Subtítulo</a:t>
            </a:r>
          </a:p>
        </p:txBody>
      </p:sp>
      <p:cxnSp>
        <p:nvCxnSpPr>
          <p:cNvPr id="18" name="17 Conector recto"/>
          <p:cNvCxnSpPr/>
          <p:nvPr/>
        </p:nvCxnSpPr>
        <p:spPr>
          <a:xfrm>
            <a:off x="406400" y="1094220"/>
            <a:ext cx="8331200" cy="0"/>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pic>
        <p:nvPicPr>
          <p:cNvPr id="14" name="1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00" y="-4093"/>
            <a:ext cx="1653227" cy="162288"/>
          </a:xfrm>
          <a:prstGeom prst="rect">
            <a:avLst/>
          </a:prstGeom>
        </p:spPr>
      </p:pic>
    </p:spTree>
    <p:extLst>
      <p:ext uri="{BB962C8B-B14F-4D97-AF65-F5344CB8AC3E}">
        <p14:creationId xmlns:p14="http://schemas.microsoft.com/office/powerpoint/2010/main" val="27425723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1_Sólo el título">
    <p:spTree>
      <p:nvGrpSpPr>
        <p:cNvPr id="1" name=""/>
        <p:cNvGrpSpPr/>
        <p:nvPr/>
      </p:nvGrpSpPr>
      <p:grpSpPr>
        <a:xfrm>
          <a:off x="0" y="0"/>
          <a:ext cx="0" cy="0"/>
          <a:chOff x="0" y="0"/>
          <a:chExt cx="0" cy="0"/>
        </a:xfrm>
      </p:grpSpPr>
      <p:sp>
        <p:nvSpPr>
          <p:cNvPr id="6" name="Marcador de texto 2"/>
          <p:cNvSpPr>
            <a:spLocks noGrp="1"/>
          </p:cNvSpPr>
          <p:nvPr>
            <p:ph idx="16" hasCustomPrompt="1"/>
          </p:nvPr>
        </p:nvSpPr>
        <p:spPr>
          <a:xfrm>
            <a:off x="409573" y="2129609"/>
            <a:ext cx="4040793" cy="4075250"/>
          </a:xfrm>
          <a:prstGeom prst="rect">
            <a:avLst/>
          </a:prstGeom>
        </p:spPr>
        <p:txBody>
          <a:bodyPr vert="horz" lIns="91440" tIns="45720" rIns="91440" bIns="45720" rtlCol="0">
            <a:normAutofit/>
          </a:bodyPr>
          <a:lstStyle>
            <a:lvl1pPr marL="0" indent="0" algn="l">
              <a:buFont typeface="Arial"/>
              <a:buNone/>
              <a:defRPr sz="1500" baseline="0">
                <a:solidFill>
                  <a:schemeClr val="tx1">
                    <a:lumMod val="75000"/>
                    <a:lumOff val="25000"/>
                  </a:schemeClr>
                </a:solidFill>
                <a:latin typeface="Verdana"/>
                <a:cs typeface="Verdana"/>
              </a:defRPr>
            </a:lvl1pPr>
            <a:lvl2pPr>
              <a:defRPr sz="1800">
                <a:solidFill>
                  <a:schemeClr val="bg1"/>
                </a:solidFill>
                <a:latin typeface="gobCL"/>
                <a:cs typeface="gobCL"/>
              </a:defRPr>
            </a:lvl2pPr>
            <a:lvl3pPr>
              <a:defRPr sz="1800">
                <a:solidFill>
                  <a:schemeClr val="bg1"/>
                </a:solidFill>
                <a:latin typeface="gobCL"/>
                <a:cs typeface="gobCL"/>
              </a:defRPr>
            </a:lvl3pPr>
          </a:lstStyle>
          <a:p>
            <a:pPr lvl="0"/>
            <a:r>
              <a:rPr lang="es-ES_tradnl" dirty="0"/>
              <a:t>Imagen, gráfico, tabla, organigrama, multimedia.  </a:t>
            </a:r>
          </a:p>
        </p:txBody>
      </p:sp>
      <p:sp>
        <p:nvSpPr>
          <p:cNvPr id="7" name="Marcador de texto 2"/>
          <p:cNvSpPr>
            <a:spLocks noGrp="1"/>
          </p:cNvSpPr>
          <p:nvPr>
            <p:ph idx="17" hasCustomPrompt="1"/>
          </p:nvPr>
        </p:nvSpPr>
        <p:spPr>
          <a:xfrm>
            <a:off x="4696806" y="2129609"/>
            <a:ext cx="4040793" cy="4075250"/>
          </a:xfrm>
          <a:prstGeom prst="rect">
            <a:avLst/>
          </a:prstGeom>
        </p:spPr>
        <p:txBody>
          <a:bodyPr vert="horz" lIns="91440" tIns="45720" rIns="91440" bIns="45720" rtlCol="0">
            <a:normAutofit/>
          </a:bodyPr>
          <a:lstStyle>
            <a:lvl1pPr marL="0" indent="0" algn="l">
              <a:buFont typeface="Arial"/>
              <a:buNone/>
              <a:defRPr sz="1500" baseline="0">
                <a:solidFill>
                  <a:schemeClr val="tx1">
                    <a:lumMod val="75000"/>
                    <a:lumOff val="25000"/>
                  </a:schemeClr>
                </a:solidFill>
                <a:latin typeface="Verdana"/>
                <a:cs typeface="Verdana"/>
              </a:defRPr>
            </a:lvl1pPr>
            <a:lvl2pPr>
              <a:defRPr sz="1800">
                <a:solidFill>
                  <a:schemeClr val="bg1"/>
                </a:solidFill>
                <a:latin typeface="gobCL"/>
                <a:cs typeface="gobCL"/>
              </a:defRPr>
            </a:lvl2pPr>
            <a:lvl3pPr>
              <a:defRPr sz="1800">
                <a:solidFill>
                  <a:schemeClr val="bg1"/>
                </a:solidFill>
                <a:latin typeface="gobCL"/>
                <a:cs typeface="gobCL"/>
              </a:defRPr>
            </a:lvl3pPr>
          </a:lstStyle>
          <a:p>
            <a:pPr lvl="0"/>
            <a:r>
              <a:rPr lang="es-ES_tradnl" dirty="0"/>
              <a:t>Imagen, gráfico, tabla, organigrama, multimedia.  </a:t>
            </a:r>
          </a:p>
        </p:txBody>
      </p:sp>
      <p:sp>
        <p:nvSpPr>
          <p:cNvPr id="12" name="Marcador de contenido 12"/>
          <p:cNvSpPr>
            <a:spLocks noGrp="1"/>
          </p:cNvSpPr>
          <p:nvPr>
            <p:ph sz="quarter" idx="12" hasCustomPrompt="1"/>
          </p:nvPr>
        </p:nvSpPr>
        <p:spPr>
          <a:xfrm>
            <a:off x="406400" y="219640"/>
            <a:ext cx="8331200" cy="74758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400" b="0" i="0" spc="0">
                <a:solidFill>
                  <a:schemeClr val="tx2"/>
                </a:solidFill>
                <a:latin typeface="Verdana"/>
              </a:defRPr>
            </a:lvl1pPr>
          </a:lstStyle>
          <a:p>
            <a:pPr lvl="0"/>
            <a:r>
              <a:rPr lang="es-ES" dirty="0"/>
              <a:t>Opción 2: Título del capítulo/tema de la </a:t>
            </a:r>
            <a:r>
              <a:rPr lang="es-ES" dirty="0" err="1"/>
              <a:t>diapo</a:t>
            </a:r>
            <a:r>
              <a:rPr lang="es-ES" dirty="0"/>
              <a:t>. en máx. dos líneas.</a:t>
            </a:r>
          </a:p>
        </p:txBody>
      </p:sp>
      <p:sp>
        <p:nvSpPr>
          <p:cNvPr id="13" name="Marcador de contenido 12"/>
          <p:cNvSpPr>
            <a:spLocks noGrp="1"/>
          </p:cNvSpPr>
          <p:nvPr>
            <p:ph sz="quarter" idx="13" hasCustomPrompt="1"/>
          </p:nvPr>
        </p:nvSpPr>
        <p:spPr>
          <a:xfrm>
            <a:off x="406400" y="1170313"/>
            <a:ext cx="8331200" cy="843545"/>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200" b="0" i="0" spc="0" baseline="0">
                <a:solidFill>
                  <a:srgbClr val="C00000"/>
                </a:solidFill>
                <a:latin typeface="Verdana"/>
              </a:defRPr>
            </a:lvl1pPr>
          </a:lstStyle>
          <a:p>
            <a:pPr lvl="0"/>
            <a:r>
              <a:rPr lang="es-ES" dirty="0"/>
              <a:t>Subtítulo</a:t>
            </a:r>
          </a:p>
        </p:txBody>
      </p:sp>
      <p:cxnSp>
        <p:nvCxnSpPr>
          <p:cNvPr id="15" name="14 Conector recto"/>
          <p:cNvCxnSpPr/>
          <p:nvPr/>
        </p:nvCxnSpPr>
        <p:spPr>
          <a:xfrm>
            <a:off x="406400" y="1094220"/>
            <a:ext cx="8331200" cy="0"/>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pic>
        <p:nvPicPr>
          <p:cNvPr id="8" name="7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00" y="-4093"/>
            <a:ext cx="1653227" cy="162288"/>
          </a:xfrm>
          <a:prstGeom prst="rect">
            <a:avLst/>
          </a:prstGeom>
        </p:spPr>
      </p:pic>
    </p:spTree>
    <p:extLst>
      <p:ext uri="{BB962C8B-B14F-4D97-AF65-F5344CB8AC3E}">
        <p14:creationId xmlns:p14="http://schemas.microsoft.com/office/powerpoint/2010/main" val="23592027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Diseño personalizado">
    <p:spTree>
      <p:nvGrpSpPr>
        <p:cNvPr id="1" name=""/>
        <p:cNvGrpSpPr/>
        <p:nvPr/>
      </p:nvGrpSpPr>
      <p:grpSpPr>
        <a:xfrm>
          <a:off x="0" y="0"/>
          <a:ext cx="0" cy="0"/>
          <a:chOff x="0" y="0"/>
          <a:chExt cx="0" cy="0"/>
        </a:xfrm>
      </p:grpSpPr>
      <p:pic>
        <p:nvPicPr>
          <p:cNvPr id="3" name="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00" y="-4093"/>
            <a:ext cx="1653227" cy="162288"/>
          </a:xfrm>
          <a:prstGeom prst="rect">
            <a:avLst/>
          </a:prstGeom>
        </p:spPr>
      </p:pic>
    </p:spTree>
    <p:extLst>
      <p:ext uri="{BB962C8B-B14F-4D97-AF65-F5344CB8AC3E}">
        <p14:creationId xmlns:p14="http://schemas.microsoft.com/office/powerpoint/2010/main" val="15232390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10" name="Marcador de contenido 12"/>
          <p:cNvSpPr>
            <a:spLocks noGrp="1"/>
          </p:cNvSpPr>
          <p:nvPr>
            <p:ph sz="quarter" idx="12" hasCustomPrompt="1"/>
          </p:nvPr>
        </p:nvSpPr>
        <p:spPr>
          <a:xfrm>
            <a:off x="380990" y="2285999"/>
            <a:ext cx="8145928" cy="1625601"/>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800" b="1" i="0" spc="0">
                <a:solidFill>
                  <a:schemeClr val="tx2"/>
                </a:solidFill>
                <a:latin typeface="Verdana"/>
              </a:defRPr>
            </a:lvl1pPr>
          </a:lstStyle>
          <a:p>
            <a:pPr lvl="0"/>
            <a:r>
              <a:rPr lang="es-ES" dirty="0"/>
              <a:t>Titulo del capítulo/tema de la </a:t>
            </a:r>
            <a:r>
              <a:rPr lang="es-ES" dirty="0" err="1"/>
              <a:t>diapo</a:t>
            </a:r>
            <a:r>
              <a:rPr lang="es-ES" dirty="0"/>
              <a:t>. en máx. dos líneas. </a:t>
            </a:r>
            <a:r>
              <a:rPr lang="es-ES" dirty="0" err="1"/>
              <a:t>Verdana</a:t>
            </a:r>
            <a:r>
              <a:rPr lang="es-ES" dirty="0"/>
              <a:t> Negrita 28pt:</a:t>
            </a:r>
          </a:p>
        </p:txBody>
      </p:sp>
      <p:sp>
        <p:nvSpPr>
          <p:cNvPr id="11" name="Marcador de contenido 12"/>
          <p:cNvSpPr>
            <a:spLocks noGrp="1"/>
          </p:cNvSpPr>
          <p:nvPr>
            <p:ph sz="quarter" idx="13" hasCustomPrompt="1"/>
          </p:nvPr>
        </p:nvSpPr>
        <p:spPr>
          <a:xfrm>
            <a:off x="380990" y="3928038"/>
            <a:ext cx="5257800" cy="959648"/>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800" b="0" i="0" spc="0">
                <a:solidFill>
                  <a:schemeClr val="tx1">
                    <a:lumMod val="65000"/>
                    <a:lumOff val="35000"/>
                  </a:schemeClr>
                </a:solidFill>
                <a:latin typeface="Verdana"/>
              </a:defRPr>
            </a:lvl1pPr>
          </a:lstStyle>
          <a:p>
            <a:pPr lvl="0"/>
            <a:r>
              <a:rPr lang="es-ES" dirty="0"/>
              <a:t>(Línea adicional) Subtema </a:t>
            </a:r>
            <a:r>
              <a:rPr lang="es-ES" dirty="0" err="1"/>
              <a:t>Verdana</a:t>
            </a:r>
            <a:r>
              <a:rPr lang="es-ES" dirty="0"/>
              <a:t> 18pt</a:t>
            </a:r>
          </a:p>
        </p:txBody>
      </p:sp>
      <p:pic>
        <p:nvPicPr>
          <p:cNvPr id="7" name="6 Image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400" y="-4093"/>
            <a:ext cx="1653227" cy="162288"/>
          </a:xfrm>
          <a:prstGeom prst="rect">
            <a:avLst/>
          </a:prstGeom>
        </p:spPr>
      </p:pic>
      <p:pic>
        <p:nvPicPr>
          <p:cNvPr id="8" name="7 Imagen"/>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0990" y="304800"/>
            <a:ext cx="1694569" cy="1270000"/>
          </a:xfrm>
          <a:prstGeom prst="rect">
            <a:avLst/>
          </a:prstGeom>
        </p:spPr>
      </p:pic>
      <p:pic>
        <p:nvPicPr>
          <p:cNvPr id="9"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331531" y="5553121"/>
            <a:ext cx="1438742" cy="1304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32031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 name="Marcador de texto 2"/>
          <p:cNvSpPr>
            <a:spLocks noGrp="1"/>
          </p:cNvSpPr>
          <p:nvPr>
            <p:ph idx="1" hasCustomPrompt="1"/>
          </p:nvPr>
        </p:nvSpPr>
        <p:spPr>
          <a:xfrm>
            <a:off x="406400" y="1248580"/>
            <a:ext cx="8331200" cy="4784482"/>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C00000"/>
              </a:buClr>
              <a:buSzPct val="70000"/>
              <a:buFont typeface="Wingdings" panose="05000000000000000000" pitchFamily="2" charset="2"/>
              <a:buChar char="v"/>
              <a:tabLst/>
              <a:defRPr lang="es-ES_tradnl" sz="2100" kern="1200" baseline="0" dirty="0" smtClean="0">
                <a:solidFill>
                  <a:srgbClr val="4D4D4D"/>
                </a:solidFill>
                <a:latin typeface="Verdana"/>
                <a:ea typeface="+mn-ea"/>
                <a:cs typeface="Verdana"/>
              </a:defRPr>
            </a:lvl1pPr>
            <a:lvl2pPr marL="635000" indent="-285750">
              <a:buClr>
                <a:srgbClr val="C00000"/>
              </a:buClr>
              <a:buSzPct val="70000"/>
              <a:buFont typeface="Arial" panose="020B0604020202020204" pitchFamily="34" charset="0"/>
              <a:buChar char="•"/>
              <a:defRPr lang="es-ES_tradnl" sz="1800" kern="1200" dirty="0" smtClean="0">
                <a:solidFill>
                  <a:srgbClr val="4D4D4D"/>
                </a:solidFill>
                <a:latin typeface="Verdana" panose="020B0604030504040204" pitchFamily="34" charset="0"/>
                <a:ea typeface="Verdana" panose="020B0604030504040204" pitchFamily="34" charset="0"/>
                <a:cs typeface="Verdana" panose="020B0604030504040204" pitchFamily="34" charset="0"/>
              </a:defRPr>
            </a:lvl2pPr>
            <a:lvl3pPr>
              <a:defRPr sz="1800">
                <a:solidFill>
                  <a:schemeClr val="bg1"/>
                </a:solidFill>
                <a:latin typeface="gobCL"/>
                <a:cs typeface="gobCL"/>
              </a:defRPr>
            </a:lvl3pPr>
          </a:lstStyle>
          <a:p>
            <a:pPr lvl="0"/>
            <a:r>
              <a:rPr lang="es-ES_tradnl" dirty="0"/>
              <a:t>Contenido de la diapositiva en una columna de texto</a:t>
            </a:r>
          </a:p>
          <a:p>
            <a:pPr lvl="1"/>
            <a:r>
              <a:rPr lang="es-ES_tradnl" dirty="0"/>
              <a:t>Contenido</a:t>
            </a:r>
          </a:p>
        </p:txBody>
      </p:sp>
      <p:sp>
        <p:nvSpPr>
          <p:cNvPr id="8" name="Marcador de contenido 12"/>
          <p:cNvSpPr>
            <a:spLocks noGrp="1"/>
          </p:cNvSpPr>
          <p:nvPr>
            <p:ph sz="quarter" idx="12" hasCustomPrompt="1"/>
          </p:nvPr>
        </p:nvSpPr>
        <p:spPr>
          <a:xfrm>
            <a:off x="406400" y="219640"/>
            <a:ext cx="8331200" cy="87458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400" b="0" i="0" spc="0">
                <a:solidFill>
                  <a:schemeClr val="tx2"/>
                </a:solidFill>
                <a:latin typeface="Verdana"/>
              </a:defRPr>
            </a:lvl1pPr>
          </a:lstStyle>
          <a:p>
            <a:pPr lvl="0"/>
            <a:r>
              <a:rPr lang="es-ES" dirty="0"/>
              <a:t>Opción 1: Título del capítulo/tema de la </a:t>
            </a:r>
            <a:r>
              <a:rPr lang="es-ES" dirty="0" err="1"/>
              <a:t>diapo</a:t>
            </a:r>
            <a:r>
              <a:rPr lang="es-ES" dirty="0"/>
              <a:t>. en máx. dos líneas.</a:t>
            </a:r>
          </a:p>
        </p:txBody>
      </p:sp>
      <p:cxnSp>
        <p:nvCxnSpPr>
          <p:cNvPr id="3" name="2 Conector recto"/>
          <p:cNvCxnSpPr/>
          <p:nvPr userDrawn="1"/>
        </p:nvCxnSpPr>
        <p:spPr>
          <a:xfrm>
            <a:off x="406400" y="1094220"/>
            <a:ext cx="8331200" cy="0"/>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pic>
        <p:nvPicPr>
          <p:cNvPr id="9" name="8 Image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400" y="-4093"/>
            <a:ext cx="1653227" cy="162288"/>
          </a:xfrm>
          <a:prstGeom prst="rect">
            <a:avLst/>
          </a:prstGeom>
        </p:spPr>
      </p:pic>
    </p:spTree>
    <p:extLst>
      <p:ext uri="{BB962C8B-B14F-4D97-AF65-F5344CB8AC3E}">
        <p14:creationId xmlns:p14="http://schemas.microsoft.com/office/powerpoint/2010/main" val="4084346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fecha"/>
          <p:cNvSpPr>
            <a:spLocks noGrp="1"/>
          </p:cNvSpPr>
          <p:nvPr>
            <p:ph type="dt" sz="half" idx="10"/>
          </p:nvPr>
        </p:nvSpPr>
        <p:spPr/>
        <p:txBody>
          <a:bodyPr/>
          <a:lstStyle/>
          <a:p>
            <a:fld id="{85C000BA-DEE1-4A4F-BA76-A15573557C7D}" type="datetimeFigureOut">
              <a:rPr lang="es-CL" smtClean="0"/>
              <a:t>24-08-2018</a:t>
            </a:fld>
            <a:endParaRPr lang="es-CL" dirty="0"/>
          </a:p>
        </p:txBody>
      </p:sp>
      <p:sp>
        <p:nvSpPr>
          <p:cNvPr id="5" name="4 Marcador de pie de página"/>
          <p:cNvSpPr>
            <a:spLocks noGrp="1"/>
          </p:cNvSpPr>
          <p:nvPr>
            <p:ph type="ftr" sz="quarter" idx="11"/>
          </p:nvPr>
        </p:nvSpPr>
        <p:spPr/>
        <p:txBody>
          <a:bodyPr/>
          <a:lstStyle/>
          <a:p>
            <a:endParaRPr lang="es-CL" dirty="0"/>
          </a:p>
        </p:txBody>
      </p:sp>
      <p:sp>
        <p:nvSpPr>
          <p:cNvPr id="6" name="5 Marcador de número de diapositiva"/>
          <p:cNvSpPr>
            <a:spLocks noGrp="1"/>
          </p:cNvSpPr>
          <p:nvPr>
            <p:ph type="sldNum" sz="quarter" idx="12"/>
          </p:nvPr>
        </p:nvSpPr>
        <p:spPr/>
        <p:txBody>
          <a:bodyPr/>
          <a:lstStyle/>
          <a:p>
            <a:fld id="{91EC0A7A-AD2A-49FC-88AA-E11151E0C1A8}" type="slidenum">
              <a:rPr lang="es-CL" smtClean="0"/>
              <a:t>‹Nº›</a:t>
            </a:fld>
            <a:endParaRPr lang="es-CL" dirty="0"/>
          </a:p>
        </p:txBody>
      </p:sp>
    </p:spTree>
    <p:extLst>
      <p:ext uri="{BB962C8B-B14F-4D97-AF65-F5344CB8AC3E}">
        <p14:creationId xmlns:p14="http://schemas.microsoft.com/office/powerpoint/2010/main" val="28944572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7" name="Marcador de texto 2"/>
          <p:cNvSpPr>
            <a:spLocks noGrp="1"/>
          </p:cNvSpPr>
          <p:nvPr>
            <p:ph idx="1" hasCustomPrompt="1"/>
          </p:nvPr>
        </p:nvSpPr>
        <p:spPr>
          <a:xfrm>
            <a:off x="406400" y="1690918"/>
            <a:ext cx="8331200" cy="4764314"/>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C00000"/>
              </a:buClr>
              <a:buSzPct val="70000"/>
              <a:buFont typeface="Wingdings" panose="05000000000000000000" pitchFamily="2" charset="2"/>
              <a:buChar char="v"/>
              <a:tabLst/>
              <a:defRPr lang="es-ES_tradnl" sz="2100" kern="1200" baseline="0" dirty="0" smtClean="0">
                <a:solidFill>
                  <a:srgbClr val="4D4D4D"/>
                </a:solidFill>
                <a:latin typeface="Verdana"/>
                <a:ea typeface="+mn-ea"/>
                <a:cs typeface="Verdana"/>
              </a:defRPr>
            </a:lvl1pPr>
            <a:lvl2pPr marL="635000" indent="-285750">
              <a:buClr>
                <a:srgbClr val="C00000"/>
              </a:buClr>
              <a:buSzPct val="70000"/>
              <a:buFont typeface="Arial" panose="020B0604020202020204" pitchFamily="34" charset="0"/>
              <a:buChar char="•"/>
              <a:tabLst/>
              <a:defRPr lang="es-ES_tradnl" sz="1800" kern="1200" dirty="0" smtClean="0">
                <a:solidFill>
                  <a:srgbClr val="4D4D4D"/>
                </a:solidFill>
                <a:latin typeface="Verdana" panose="020B0604030504040204" pitchFamily="34" charset="0"/>
                <a:ea typeface="Verdana" panose="020B0604030504040204" pitchFamily="34" charset="0"/>
                <a:cs typeface="Verdana" panose="020B0604030504040204" pitchFamily="34" charset="0"/>
              </a:defRPr>
            </a:lvl2pPr>
            <a:lvl3pPr>
              <a:defRPr sz="1800">
                <a:solidFill>
                  <a:schemeClr val="bg1"/>
                </a:solidFill>
                <a:latin typeface="gobCL"/>
                <a:cs typeface="gobCL"/>
              </a:defRPr>
            </a:lvl3pPr>
          </a:lstStyle>
          <a:p>
            <a:pPr lvl="0"/>
            <a:r>
              <a:rPr lang="es-ES_tradnl" dirty="0"/>
              <a:t>Contenido de la diapositiva en una columna de texto</a:t>
            </a:r>
          </a:p>
          <a:p>
            <a:pPr lvl="1"/>
            <a:r>
              <a:rPr lang="es-ES_tradnl" dirty="0"/>
              <a:t>Contenido</a:t>
            </a:r>
          </a:p>
        </p:txBody>
      </p:sp>
      <p:sp>
        <p:nvSpPr>
          <p:cNvPr id="8" name="Marcador de contenido 12"/>
          <p:cNvSpPr>
            <a:spLocks noGrp="1"/>
          </p:cNvSpPr>
          <p:nvPr>
            <p:ph sz="quarter" idx="12" hasCustomPrompt="1"/>
          </p:nvPr>
        </p:nvSpPr>
        <p:spPr>
          <a:xfrm>
            <a:off x="406400" y="219640"/>
            <a:ext cx="8331200" cy="74758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400" b="0" i="0" spc="0">
                <a:solidFill>
                  <a:schemeClr val="tx2"/>
                </a:solidFill>
                <a:latin typeface="Verdana"/>
              </a:defRPr>
            </a:lvl1pPr>
          </a:lstStyle>
          <a:p>
            <a:pPr lvl="0"/>
            <a:r>
              <a:rPr lang="es-ES" dirty="0"/>
              <a:t>Opción 2: Título del capítulo/tema de la </a:t>
            </a:r>
            <a:r>
              <a:rPr lang="es-ES" dirty="0" err="1"/>
              <a:t>diapo</a:t>
            </a:r>
            <a:r>
              <a:rPr lang="es-ES" dirty="0"/>
              <a:t>. en máx. dos líneas.</a:t>
            </a:r>
          </a:p>
        </p:txBody>
      </p:sp>
      <p:sp>
        <p:nvSpPr>
          <p:cNvPr id="5" name="Marcador de contenido 12"/>
          <p:cNvSpPr>
            <a:spLocks noGrp="1"/>
          </p:cNvSpPr>
          <p:nvPr>
            <p:ph sz="quarter" idx="13" hasCustomPrompt="1"/>
          </p:nvPr>
        </p:nvSpPr>
        <p:spPr>
          <a:xfrm>
            <a:off x="406400" y="1181200"/>
            <a:ext cx="8331200" cy="509718"/>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200" b="0" i="0" spc="0" baseline="0">
                <a:solidFill>
                  <a:srgbClr val="C00000"/>
                </a:solidFill>
                <a:latin typeface="Verdana"/>
              </a:defRPr>
            </a:lvl1pPr>
          </a:lstStyle>
          <a:p>
            <a:pPr lvl="0"/>
            <a:r>
              <a:rPr lang="es-ES" dirty="0"/>
              <a:t>Subtítulo</a:t>
            </a:r>
          </a:p>
        </p:txBody>
      </p:sp>
      <p:cxnSp>
        <p:nvCxnSpPr>
          <p:cNvPr id="9" name="8 Conector recto"/>
          <p:cNvCxnSpPr/>
          <p:nvPr userDrawn="1"/>
        </p:nvCxnSpPr>
        <p:spPr>
          <a:xfrm>
            <a:off x="406400" y="1094220"/>
            <a:ext cx="8331200" cy="0"/>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pic>
        <p:nvPicPr>
          <p:cNvPr id="10" name="9 Image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400" y="-4093"/>
            <a:ext cx="1653227" cy="162288"/>
          </a:xfrm>
          <a:prstGeom prst="rect">
            <a:avLst/>
          </a:prstGeom>
        </p:spPr>
      </p:pic>
    </p:spTree>
    <p:extLst>
      <p:ext uri="{BB962C8B-B14F-4D97-AF65-F5344CB8AC3E}">
        <p14:creationId xmlns:p14="http://schemas.microsoft.com/office/powerpoint/2010/main" val="24508635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7" name="Marcador de imágenes prediseñadas 9"/>
          <p:cNvSpPr>
            <a:spLocks noGrp="1"/>
          </p:cNvSpPr>
          <p:nvPr>
            <p:ph type="clipArt" sz="quarter" idx="10" hasCustomPrompt="1"/>
          </p:nvPr>
        </p:nvSpPr>
        <p:spPr>
          <a:xfrm>
            <a:off x="0" y="0"/>
            <a:ext cx="2781300" cy="6858000"/>
          </a:xfrm>
          <a:prstGeom prst="rect">
            <a:avLst/>
          </a:prstGeom>
        </p:spPr>
        <p:txBody>
          <a:bodyPr vert="horz"/>
          <a:lstStyle>
            <a:lvl1pPr marL="0" indent="0">
              <a:buNone/>
              <a:defRPr sz="2000">
                <a:solidFill>
                  <a:schemeClr val="bg1"/>
                </a:solidFill>
                <a:latin typeface="gobCL"/>
                <a:cs typeface="gobCL"/>
              </a:defRPr>
            </a:lvl1pPr>
          </a:lstStyle>
          <a:p>
            <a:r>
              <a:rPr lang="es-ES" dirty="0"/>
              <a:t>Imagen referencial</a:t>
            </a:r>
          </a:p>
        </p:txBody>
      </p:sp>
      <p:sp>
        <p:nvSpPr>
          <p:cNvPr id="12" name="Content Placeholder 11"/>
          <p:cNvSpPr>
            <a:spLocks noGrp="1"/>
          </p:cNvSpPr>
          <p:nvPr>
            <p:ph sz="quarter" idx="11" hasCustomPrompt="1"/>
          </p:nvPr>
        </p:nvSpPr>
        <p:spPr>
          <a:xfrm>
            <a:off x="3187700" y="2582488"/>
            <a:ext cx="5956300" cy="1027545"/>
          </a:xfrm>
          <a:prstGeom prst="rect">
            <a:avLst/>
          </a:prstGeom>
        </p:spPr>
        <p:txBody>
          <a:bodyPr vert="horz"/>
          <a:lstStyle>
            <a:lvl1pPr>
              <a:defRPr lang="es-ES" sz="2800" b="1" i="0" spc="0" dirty="0">
                <a:solidFill>
                  <a:schemeClr val="tx2"/>
                </a:solidFill>
                <a:latin typeface="Verdana"/>
              </a:defRPr>
            </a:lvl1pPr>
          </a:lstStyle>
          <a:p>
            <a:pPr marL="0" marR="0" lvl="0" indent="0" fontAlgn="auto">
              <a:lnSpc>
                <a:spcPct val="100000"/>
              </a:lnSpc>
              <a:spcAft>
                <a:spcPts val="0"/>
              </a:spcAft>
              <a:buClrTx/>
              <a:buSzTx/>
              <a:buNone/>
              <a:tabLst/>
            </a:pPr>
            <a:r>
              <a:rPr lang="es-ES" dirty="0"/>
              <a:t>Estilo portada presentación 1, </a:t>
            </a:r>
            <a:r>
              <a:rPr lang="es-ES" dirty="0" err="1"/>
              <a:t>Verdana</a:t>
            </a:r>
            <a:r>
              <a:rPr lang="es-ES" dirty="0"/>
              <a:t> Negrita 28pt</a:t>
            </a:r>
          </a:p>
        </p:txBody>
      </p:sp>
      <p:sp>
        <p:nvSpPr>
          <p:cNvPr id="6" name="Marcador de contenido 12"/>
          <p:cNvSpPr>
            <a:spLocks noGrp="1"/>
          </p:cNvSpPr>
          <p:nvPr>
            <p:ph sz="quarter" idx="13" hasCustomPrompt="1"/>
          </p:nvPr>
        </p:nvSpPr>
        <p:spPr>
          <a:xfrm>
            <a:off x="3187700" y="3635264"/>
            <a:ext cx="5956300" cy="1012935"/>
          </a:xfrm>
          <a:prstGeom prst="rect">
            <a:avLst/>
          </a:prstGeom>
        </p:spPr>
        <p:txBody>
          <a:bodyPr vert="horz"/>
          <a:lstStyle>
            <a:lvl1pPr>
              <a:defRPr lang="es-ES" sz="1800" b="0" i="0" spc="0" dirty="0" smtClean="0">
                <a:solidFill>
                  <a:schemeClr val="tx1">
                    <a:lumMod val="65000"/>
                    <a:lumOff val="35000"/>
                  </a:schemeClr>
                </a:solidFill>
                <a:latin typeface="Verdana"/>
              </a:defRPr>
            </a:lvl1pPr>
          </a:lstStyle>
          <a:p>
            <a:pPr marL="0" marR="0" lvl="0" indent="0" fontAlgn="auto">
              <a:lnSpc>
                <a:spcPct val="100000"/>
              </a:lnSpc>
              <a:spcAft>
                <a:spcPts val="0"/>
              </a:spcAft>
              <a:buClrTx/>
              <a:buSzTx/>
              <a:buNone/>
              <a:tabLst/>
            </a:pPr>
            <a:r>
              <a:rPr lang="es-ES" dirty="0"/>
              <a:t>(Línea adicional) Subtema </a:t>
            </a:r>
            <a:r>
              <a:rPr lang="es-ES" dirty="0" err="1"/>
              <a:t>Verdana</a:t>
            </a:r>
            <a:r>
              <a:rPr lang="es-ES" dirty="0"/>
              <a:t> 18pt</a:t>
            </a:r>
          </a:p>
        </p:txBody>
      </p:sp>
      <p:pic>
        <p:nvPicPr>
          <p:cNvPr id="11"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31531" y="5553121"/>
            <a:ext cx="1438742" cy="1304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7 Imagen"/>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01114" y="-4093"/>
            <a:ext cx="1653227" cy="162288"/>
          </a:xfrm>
          <a:prstGeom prst="rect">
            <a:avLst/>
          </a:prstGeom>
        </p:spPr>
      </p:pic>
      <p:pic>
        <p:nvPicPr>
          <p:cNvPr id="13" name="12 Imagen"/>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75704" y="304800"/>
            <a:ext cx="1694569" cy="1270000"/>
          </a:xfrm>
          <a:prstGeom prst="rect">
            <a:avLst/>
          </a:prstGeom>
        </p:spPr>
      </p:pic>
    </p:spTree>
    <p:extLst>
      <p:ext uri="{BB962C8B-B14F-4D97-AF65-F5344CB8AC3E}">
        <p14:creationId xmlns:p14="http://schemas.microsoft.com/office/powerpoint/2010/main" val="2737862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2 Image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400" y="-4093"/>
            <a:ext cx="1653227" cy="162288"/>
          </a:xfrm>
          <a:prstGeom prst="rect">
            <a:avLst/>
          </a:prstGeom>
        </p:spPr>
      </p:pic>
    </p:spTree>
    <p:extLst>
      <p:ext uri="{BB962C8B-B14F-4D97-AF65-F5344CB8AC3E}">
        <p14:creationId xmlns:p14="http://schemas.microsoft.com/office/powerpoint/2010/main" val="1523239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C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85C000BA-DEE1-4A4F-BA76-A15573557C7D}" type="datetimeFigureOut">
              <a:rPr lang="es-CL" smtClean="0"/>
              <a:t>24-08-2018</a:t>
            </a:fld>
            <a:endParaRPr lang="es-CL" dirty="0"/>
          </a:p>
        </p:txBody>
      </p:sp>
      <p:sp>
        <p:nvSpPr>
          <p:cNvPr id="5" name="4 Marcador de pie de página"/>
          <p:cNvSpPr>
            <a:spLocks noGrp="1"/>
          </p:cNvSpPr>
          <p:nvPr>
            <p:ph type="ftr" sz="quarter" idx="11"/>
          </p:nvPr>
        </p:nvSpPr>
        <p:spPr/>
        <p:txBody>
          <a:bodyPr/>
          <a:lstStyle/>
          <a:p>
            <a:endParaRPr lang="es-CL" dirty="0"/>
          </a:p>
        </p:txBody>
      </p:sp>
      <p:sp>
        <p:nvSpPr>
          <p:cNvPr id="6" name="5 Marcador de número de diapositiva"/>
          <p:cNvSpPr>
            <a:spLocks noGrp="1"/>
          </p:cNvSpPr>
          <p:nvPr>
            <p:ph type="sldNum" sz="quarter" idx="12"/>
          </p:nvPr>
        </p:nvSpPr>
        <p:spPr/>
        <p:txBody>
          <a:bodyPr/>
          <a:lstStyle/>
          <a:p>
            <a:fld id="{91EC0A7A-AD2A-49FC-88AA-E11151E0C1A8}" type="slidenum">
              <a:rPr lang="es-CL" smtClean="0"/>
              <a:t>‹Nº›</a:t>
            </a:fld>
            <a:endParaRPr lang="es-CL" dirty="0"/>
          </a:p>
        </p:txBody>
      </p:sp>
    </p:spTree>
    <p:extLst>
      <p:ext uri="{BB962C8B-B14F-4D97-AF65-F5344CB8AC3E}">
        <p14:creationId xmlns:p14="http://schemas.microsoft.com/office/powerpoint/2010/main" val="3360731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4 Marcador de fecha"/>
          <p:cNvSpPr>
            <a:spLocks noGrp="1"/>
          </p:cNvSpPr>
          <p:nvPr>
            <p:ph type="dt" sz="half" idx="10"/>
          </p:nvPr>
        </p:nvSpPr>
        <p:spPr/>
        <p:txBody>
          <a:bodyPr/>
          <a:lstStyle/>
          <a:p>
            <a:fld id="{85C000BA-DEE1-4A4F-BA76-A15573557C7D}" type="datetimeFigureOut">
              <a:rPr lang="es-CL" smtClean="0"/>
              <a:t>24-08-2018</a:t>
            </a:fld>
            <a:endParaRPr lang="es-CL" dirty="0"/>
          </a:p>
        </p:txBody>
      </p:sp>
      <p:sp>
        <p:nvSpPr>
          <p:cNvPr id="6" name="5 Marcador de pie de página"/>
          <p:cNvSpPr>
            <a:spLocks noGrp="1"/>
          </p:cNvSpPr>
          <p:nvPr>
            <p:ph type="ftr" sz="quarter" idx="11"/>
          </p:nvPr>
        </p:nvSpPr>
        <p:spPr/>
        <p:txBody>
          <a:bodyPr/>
          <a:lstStyle/>
          <a:p>
            <a:endParaRPr lang="es-CL" dirty="0"/>
          </a:p>
        </p:txBody>
      </p:sp>
      <p:sp>
        <p:nvSpPr>
          <p:cNvPr id="7" name="6 Marcador de número de diapositiva"/>
          <p:cNvSpPr>
            <a:spLocks noGrp="1"/>
          </p:cNvSpPr>
          <p:nvPr>
            <p:ph type="sldNum" sz="quarter" idx="12"/>
          </p:nvPr>
        </p:nvSpPr>
        <p:spPr/>
        <p:txBody>
          <a:bodyPr/>
          <a:lstStyle/>
          <a:p>
            <a:fld id="{91EC0A7A-AD2A-49FC-88AA-E11151E0C1A8}" type="slidenum">
              <a:rPr lang="es-CL" smtClean="0"/>
              <a:t>‹Nº›</a:t>
            </a:fld>
            <a:endParaRPr lang="es-CL" dirty="0"/>
          </a:p>
        </p:txBody>
      </p:sp>
    </p:spTree>
    <p:extLst>
      <p:ext uri="{BB962C8B-B14F-4D97-AF65-F5344CB8AC3E}">
        <p14:creationId xmlns:p14="http://schemas.microsoft.com/office/powerpoint/2010/main" val="3901954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C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6 Marcador de fecha"/>
          <p:cNvSpPr>
            <a:spLocks noGrp="1"/>
          </p:cNvSpPr>
          <p:nvPr>
            <p:ph type="dt" sz="half" idx="10"/>
          </p:nvPr>
        </p:nvSpPr>
        <p:spPr/>
        <p:txBody>
          <a:bodyPr/>
          <a:lstStyle/>
          <a:p>
            <a:fld id="{85C000BA-DEE1-4A4F-BA76-A15573557C7D}" type="datetimeFigureOut">
              <a:rPr lang="es-CL" smtClean="0"/>
              <a:t>24-08-2018</a:t>
            </a:fld>
            <a:endParaRPr lang="es-CL" dirty="0"/>
          </a:p>
        </p:txBody>
      </p:sp>
      <p:sp>
        <p:nvSpPr>
          <p:cNvPr id="8" name="7 Marcador de pie de página"/>
          <p:cNvSpPr>
            <a:spLocks noGrp="1"/>
          </p:cNvSpPr>
          <p:nvPr>
            <p:ph type="ftr" sz="quarter" idx="11"/>
          </p:nvPr>
        </p:nvSpPr>
        <p:spPr/>
        <p:txBody>
          <a:bodyPr/>
          <a:lstStyle/>
          <a:p>
            <a:endParaRPr lang="es-CL" dirty="0"/>
          </a:p>
        </p:txBody>
      </p:sp>
      <p:sp>
        <p:nvSpPr>
          <p:cNvPr id="9" name="8 Marcador de número de diapositiva"/>
          <p:cNvSpPr>
            <a:spLocks noGrp="1"/>
          </p:cNvSpPr>
          <p:nvPr>
            <p:ph type="sldNum" sz="quarter" idx="12"/>
          </p:nvPr>
        </p:nvSpPr>
        <p:spPr/>
        <p:txBody>
          <a:bodyPr/>
          <a:lstStyle/>
          <a:p>
            <a:fld id="{91EC0A7A-AD2A-49FC-88AA-E11151E0C1A8}" type="slidenum">
              <a:rPr lang="es-CL" smtClean="0"/>
              <a:t>‹Nº›</a:t>
            </a:fld>
            <a:endParaRPr lang="es-CL" dirty="0"/>
          </a:p>
        </p:txBody>
      </p:sp>
    </p:spTree>
    <p:extLst>
      <p:ext uri="{BB962C8B-B14F-4D97-AF65-F5344CB8AC3E}">
        <p14:creationId xmlns:p14="http://schemas.microsoft.com/office/powerpoint/2010/main" val="3880744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fecha"/>
          <p:cNvSpPr>
            <a:spLocks noGrp="1"/>
          </p:cNvSpPr>
          <p:nvPr>
            <p:ph type="dt" sz="half" idx="10"/>
          </p:nvPr>
        </p:nvSpPr>
        <p:spPr/>
        <p:txBody>
          <a:bodyPr/>
          <a:lstStyle/>
          <a:p>
            <a:fld id="{85C000BA-DEE1-4A4F-BA76-A15573557C7D}" type="datetimeFigureOut">
              <a:rPr lang="es-CL" smtClean="0"/>
              <a:t>24-08-2018</a:t>
            </a:fld>
            <a:endParaRPr lang="es-CL" dirty="0"/>
          </a:p>
        </p:txBody>
      </p:sp>
      <p:sp>
        <p:nvSpPr>
          <p:cNvPr id="4" name="3 Marcador de pie de página"/>
          <p:cNvSpPr>
            <a:spLocks noGrp="1"/>
          </p:cNvSpPr>
          <p:nvPr>
            <p:ph type="ftr" sz="quarter" idx="11"/>
          </p:nvPr>
        </p:nvSpPr>
        <p:spPr/>
        <p:txBody>
          <a:bodyPr/>
          <a:lstStyle/>
          <a:p>
            <a:endParaRPr lang="es-CL" dirty="0"/>
          </a:p>
        </p:txBody>
      </p:sp>
      <p:sp>
        <p:nvSpPr>
          <p:cNvPr id="5" name="4 Marcador de número de diapositiva"/>
          <p:cNvSpPr>
            <a:spLocks noGrp="1"/>
          </p:cNvSpPr>
          <p:nvPr>
            <p:ph type="sldNum" sz="quarter" idx="12"/>
          </p:nvPr>
        </p:nvSpPr>
        <p:spPr/>
        <p:txBody>
          <a:bodyPr/>
          <a:lstStyle/>
          <a:p>
            <a:fld id="{91EC0A7A-AD2A-49FC-88AA-E11151E0C1A8}" type="slidenum">
              <a:rPr lang="es-CL" smtClean="0"/>
              <a:t>‹Nº›</a:t>
            </a:fld>
            <a:endParaRPr lang="es-CL" dirty="0"/>
          </a:p>
        </p:txBody>
      </p:sp>
    </p:spTree>
    <p:extLst>
      <p:ext uri="{BB962C8B-B14F-4D97-AF65-F5344CB8AC3E}">
        <p14:creationId xmlns:p14="http://schemas.microsoft.com/office/powerpoint/2010/main" val="4106442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85C000BA-DEE1-4A4F-BA76-A15573557C7D}" type="datetimeFigureOut">
              <a:rPr lang="es-CL" smtClean="0"/>
              <a:t>24-08-2018</a:t>
            </a:fld>
            <a:endParaRPr lang="es-CL" dirty="0"/>
          </a:p>
        </p:txBody>
      </p:sp>
      <p:sp>
        <p:nvSpPr>
          <p:cNvPr id="3" name="2 Marcador de pie de página"/>
          <p:cNvSpPr>
            <a:spLocks noGrp="1"/>
          </p:cNvSpPr>
          <p:nvPr>
            <p:ph type="ftr" sz="quarter" idx="11"/>
          </p:nvPr>
        </p:nvSpPr>
        <p:spPr/>
        <p:txBody>
          <a:bodyPr/>
          <a:lstStyle/>
          <a:p>
            <a:endParaRPr lang="es-CL" dirty="0"/>
          </a:p>
        </p:txBody>
      </p:sp>
      <p:sp>
        <p:nvSpPr>
          <p:cNvPr id="4" name="3 Marcador de número de diapositiva"/>
          <p:cNvSpPr>
            <a:spLocks noGrp="1"/>
          </p:cNvSpPr>
          <p:nvPr>
            <p:ph type="sldNum" sz="quarter" idx="12"/>
          </p:nvPr>
        </p:nvSpPr>
        <p:spPr/>
        <p:txBody>
          <a:bodyPr/>
          <a:lstStyle/>
          <a:p>
            <a:fld id="{91EC0A7A-AD2A-49FC-88AA-E11151E0C1A8}" type="slidenum">
              <a:rPr lang="es-CL" smtClean="0"/>
              <a:t>‹Nº›</a:t>
            </a:fld>
            <a:endParaRPr lang="es-CL" dirty="0"/>
          </a:p>
        </p:txBody>
      </p:sp>
    </p:spTree>
    <p:extLst>
      <p:ext uri="{BB962C8B-B14F-4D97-AF65-F5344CB8AC3E}">
        <p14:creationId xmlns:p14="http://schemas.microsoft.com/office/powerpoint/2010/main" val="1218021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C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85C000BA-DEE1-4A4F-BA76-A15573557C7D}" type="datetimeFigureOut">
              <a:rPr lang="es-CL" smtClean="0"/>
              <a:t>24-08-2018</a:t>
            </a:fld>
            <a:endParaRPr lang="es-CL" dirty="0"/>
          </a:p>
        </p:txBody>
      </p:sp>
      <p:sp>
        <p:nvSpPr>
          <p:cNvPr id="6" name="5 Marcador de pie de página"/>
          <p:cNvSpPr>
            <a:spLocks noGrp="1"/>
          </p:cNvSpPr>
          <p:nvPr>
            <p:ph type="ftr" sz="quarter" idx="11"/>
          </p:nvPr>
        </p:nvSpPr>
        <p:spPr/>
        <p:txBody>
          <a:bodyPr/>
          <a:lstStyle/>
          <a:p>
            <a:endParaRPr lang="es-CL" dirty="0"/>
          </a:p>
        </p:txBody>
      </p:sp>
      <p:sp>
        <p:nvSpPr>
          <p:cNvPr id="7" name="6 Marcador de número de diapositiva"/>
          <p:cNvSpPr>
            <a:spLocks noGrp="1"/>
          </p:cNvSpPr>
          <p:nvPr>
            <p:ph type="sldNum" sz="quarter" idx="12"/>
          </p:nvPr>
        </p:nvSpPr>
        <p:spPr/>
        <p:txBody>
          <a:bodyPr/>
          <a:lstStyle/>
          <a:p>
            <a:fld id="{91EC0A7A-AD2A-49FC-88AA-E11151E0C1A8}" type="slidenum">
              <a:rPr lang="es-CL" smtClean="0"/>
              <a:t>‹Nº›</a:t>
            </a:fld>
            <a:endParaRPr lang="es-CL" dirty="0"/>
          </a:p>
        </p:txBody>
      </p:sp>
    </p:spTree>
    <p:extLst>
      <p:ext uri="{BB962C8B-B14F-4D97-AF65-F5344CB8AC3E}">
        <p14:creationId xmlns:p14="http://schemas.microsoft.com/office/powerpoint/2010/main" val="2924526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C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a:t>Haga clic en el icono para agregar una imagen</a:t>
            </a:r>
            <a:endParaRPr lang="es-CL" dirty="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85C000BA-DEE1-4A4F-BA76-A15573557C7D}" type="datetimeFigureOut">
              <a:rPr lang="es-CL" smtClean="0"/>
              <a:t>24-08-2018</a:t>
            </a:fld>
            <a:endParaRPr lang="es-CL" dirty="0"/>
          </a:p>
        </p:txBody>
      </p:sp>
      <p:sp>
        <p:nvSpPr>
          <p:cNvPr id="6" name="5 Marcador de pie de página"/>
          <p:cNvSpPr>
            <a:spLocks noGrp="1"/>
          </p:cNvSpPr>
          <p:nvPr>
            <p:ph type="ftr" sz="quarter" idx="11"/>
          </p:nvPr>
        </p:nvSpPr>
        <p:spPr/>
        <p:txBody>
          <a:bodyPr/>
          <a:lstStyle/>
          <a:p>
            <a:endParaRPr lang="es-CL" dirty="0"/>
          </a:p>
        </p:txBody>
      </p:sp>
      <p:sp>
        <p:nvSpPr>
          <p:cNvPr id="7" name="6 Marcador de número de diapositiva"/>
          <p:cNvSpPr>
            <a:spLocks noGrp="1"/>
          </p:cNvSpPr>
          <p:nvPr>
            <p:ph type="sldNum" sz="quarter" idx="12"/>
          </p:nvPr>
        </p:nvSpPr>
        <p:spPr/>
        <p:txBody>
          <a:bodyPr/>
          <a:lstStyle/>
          <a:p>
            <a:fld id="{91EC0A7A-AD2A-49FC-88AA-E11151E0C1A8}" type="slidenum">
              <a:rPr lang="es-CL" smtClean="0"/>
              <a:t>‹Nº›</a:t>
            </a:fld>
            <a:endParaRPr lang="es-CL" dirty="0"/>
          </a:p>
        </p:txBody>
      </p:sp>
    </p:spTree>
    <p:extLst>
      <p:ext uri="{BB962C8B-B14F-4D97-AF65-F5344CB8AC3E}">
        <p14:creationId xmlns:p14="http://schemas.microsoft.com/office/powerpoint/2010/main" val="2465720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C000BA-DEE1-4A4F-BA76-A15573557C7D}" type="datetimeFigureOut">
              <a:rPr lang="es-CL" smtClean="0"/>
              <a:t>24-08-2018</a:t>
            </a:fld>
            <a:endParaRPr lang="es-CL" dirty="0"/>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dirty="0"/>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EC0A7A-AD2A-49FC-88AA-E11151E0C1A8}" type="slidenum">
              <a:rPr lang="es-CL" smtClean="0"/>
              <a:t>‹Nº›</a:t>
            </a:fld>
            <a:endParaRPr lang="es-CL" dirty="0"/>
          </a:p>
        </p:txBody>
      </p:sp>
      <p:sp>
        <p:nvSpPr>
          <p:cNvPr id="7" name="Footer Placeholder 4"/>
          <p:cNvSpPr txBox="1">
            <a:spLocks/>
          </p:cNvSpPr>
          <p:nvPr/>
        </p:nvSpPr>
        <p:spPr>
          <a:xfrm>
            <a:off x="0" y="6565900"/>
            <a:ext cx="9144000" cy="292100"/>
          </a:xfrm>
          <a:prstGeom prst="rect">
            <a:avLst/>
          </a:prstGeom>
        </p:spPr>
        <p:txBody>
          <a:bodyPr/>
          <a:lstStyle>
            <a:defPPr>
              <a:defRPr lang="en-US"/>
            </a:defPPr>
            <a:lvl1pPr marL="0" algn="l" defTabSz="457200" rtl="0" eaLnBrk="1" latinLnBrk="0" hangingPunct="1">
              <a:defRPr sz="900" b="0" i="0" kern="1200">
                <a:solidFill>
                  <a:schemeClr val="bg1">
                    <a:lumMod val="65000"/>
                  </a:schemeClr>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b="1" dirty="0">
                <a:solidFill>
                  <a:schemeClr val="bg1">
                    <a:lumMod val="50000"/>
                  </a:schemeClr>
                </a:solidFill>
              </a:rPr>
              <a:t>www.sence.cl</a:t>
            </a:r>
          </a:p>
        </p:txBody>
      </p:sp>
      <p:sp>
        <p:nvSpPr>
          <p:cNvPr id="8" name="Footer Placeholder 4"/>
          <p:cNvSpPr txBox="1">
            <a:spLocks/>
          </p:cNvSpPr>
          <p:nvPr userDrawn="1"/>
        </p:nvSpPr>
        <p:spPr>
          <a:xfrm>
            <a:off x="0" y="6565900"/>
            <a:ext cx="9144000" cy="292100"/>
          </a:xfrm>
          <a:prstGeom prst="rect">
            <a:avLst/>
          </a:prstGeom>
        </p:spPr>
        <p:txBody>
          <a:bodyPr/>
          <a:lstStyle>
            <a:defPPr>
              <a:defRPr lang="en-US"/>
            </a:defPPr>
            <a:lvl1pPr marL="0" algn="l" defTabSz="457200" rtl="0" eaLnBrk="1" latinLnBrk="0" hangingPunct="1">
              <a:defRPr sz="900" b="0" i="0" kern="1200">
                <a:solidFill>
                  <a:schemeClr val="bg1">
                    <a:lumMod val="65000"/>
                  </a:schemeClr>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b="1" dirty="0">
                <a:solidFill>
                  <a:schemeClr val="bg1">
                    <a:lumMod val="50000"/>
                  </a:schemeClr>
                </a:solidFill>
              </a:rPr>
              <a:t>www.sence.cl</a:t>
            </a:r>
          </a:p>
        </p:txBody>
      </p:sp>
    </p:spTree>
    <p:extLst>
      <p:ext uri="{BB962C8B-B14F-4D97-AF65-F5344CB8AC3E}">
        <p14:creationId xmlns:p14="http://schemas.microsoft.com/office/powerpoint/2010/main" val="1236860900"/>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6" r:id="rId14"/>
    <p:sldLayoutId id="2147483777" r:id="rId15"/>
    <p:sldLayoutId id="2147483778" r:id="rId16"/>
    <p:sldLayoutId id="2147483779" r:id="rId17"/>
    <p:sldLayoutId id="2147483780" r:id="rId18"/>
    <p:sldLayoutId id="2147483781" r:id="rId19"/>
    <p:sldLayoutId id="2147483755" r:id="rId20"/>
    <p:sldLayoutId id="2147483756" r:id="rId21"/>
    <p:sldLayoutId id="2147483662" r:id="rId2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openxmlformats.org/officeDocument/2006/relationships/image" Target="../media/image12.png"/><Relationship Id="rId4" Type="http://schemas.openxmlformats.org/officeDocument/2006/relationships/image" Target="../media/image11.emf"/></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image" Target="../media/image15.em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9.xml"/><Relationship Id="rId1" Type="http://schemas.openxmlformats.org/officeDocument/2006/relationships/themeOverride" Target="../theme/themeOverride1.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9.xml"/><Relationship Id="rId1" Type="http://schemas.openxmlformats.org/officeDocument/2006/relationships/themeOverride" Target="../theme/themeOverride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image" Target="../media/image19.emf"/></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5.xml"/><Relationship Id="rId1" Type="http://schemas.openxmlformats.org/officeDocument/2006/relationships/slideLayout" Target="../slideLayouts/slideLayout19.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9.xml"/><Relationship Id="rId5" Type="http://schemas.openxmlformats.org/officeDocument/2006/relationships/image" Target="../media/image28.emf"/><Relationship Id="rId4" Type="http://schemas.openxmlformats.org/officeDocument/2006/relationships/image" Target="../media/image27.emf"/></Relationships>
</file>

<file path=ppt/slides/_rels/slide2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3.xml"/><Relationship Id="rId1" Type="http://schemas.openxmlformats.org/officeDocument/2006/relationships/slideLayout" Target="../slideLayouts/slideLayout19.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9.xml"/><Relationship Id="rId5" Type="http://schemas.openxmlformats.org/officeDocument/2006/relationships/image" Target="../media/image37.emf"/><Relationship Id="rId4" Type="http://schemas.openxmlformats.org/officeDocument/2006/relationships/image" Target="../media/image36.emf"/></Relationships>
</file>

<file path=ppt/slides/_rels/slide3.xml.rels><?xml version="1.0" encoding="UTF-8" standalone="yes"?>
<Relationships xmlns="http://schemas.openxmlformats.org/package/2006/relationships"><Relationship Id="rId3" Type="http://schemas.openxmlformats.org/officeDocument/2006/relationships/hyperlink" Target="http://cus.sence.cl/" TargetMode="External"/><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29.emf"/><Relationship Id="rId7" Type="http://schemas.openxmlformats.org/officeDocument/2006/relationships/image" Target="../media/image32.emf"/><Relationship Id="rId2" Type="http://schemas.openxmlformats.org/officeDocument/2006/relationships/notesSlide" Target="../notesSlides/notesSlide27.xml"/><Relationship Id="rId1" Type="http://schemas.openxmlformats.org/officeDocument/2006/relationships/slideLayout" Target="../slideLayouts/slideLayout19.xml"/><Relationship Id="rId6" Type="http://schemas.openxmlformats.org/officeDocument/2006/relationships/image" Target="../media/image38.emf"/><Relationship Id="rId5" Type="http://schemas.openxmlformats.org/officeDocument/2006/relationships/image" Target="../media/image31.emf"/><Relationship Id="rId4" Type="http://schemas.openxmlformats.org/officeDocument/2006/relationships/image" Target="../media/image30.em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19.xml"/><Relationship Id="rId4" Type="http://schemas.openxmlformats.org/officeDocument/2006/relationships/image" Target="../media/image52.png"/></Relationships>
</file>

<file path=ppt/slides/_rels/slide46.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43.xml"/><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4.xml"/><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45.xm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46.xml"/><Relationship Id="rId1" Type="http://schemas.openxmlformats.org/officeDocument/2006/relationships/slideLayout" Target="../slideLayouts/slideLayout19.xml"/><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7.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48.xm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1.xml"/><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2.xml"/><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3.xml"/><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4.xml"/><Relationship Id="rId1" Type="http://schemas.openxmlformats.org/officeDocument/2006/relationships/slideLayout" Target="../slideLayouts/slideLayout19.xml"/><Relationship Id="rId4" Type="http://schemas.openxmlformats.org/officeDocument/2006/relationships/image" Target="../media/image63.emf"/></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5.xml"/><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6.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7.xml"/><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8.xml"/><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9.xml"/><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0.xml"/><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1.xml"/><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2.xml"/><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3.xml"/><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4.xml"/><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5.xml"/><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hyperlink" Target="http://sicadministrativo.sence.cl/" TargetMode="External"/><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hyperlink" Target="http://sicadministrativo.sence.cl/" TargetMode="External"/><Relationship Id="rId2" Type="http://schemas.openxmlformats.org/officeDocument/2006/relationships/notesSlide" Target="../notesSlides/notesSlide67.xml"/><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9.xml"/><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0.xml"/><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2" Type="http://schemas.openxmlformats.org/officeDocument/2006/relationships/hyperlink" Target="https://www.dropbox.com/sh/330onst043k7bh7/AACBhL41OGQ5mjn14TpOM_nWa/OTIC?dl=0" TargetMode="Externa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9.xml"/><Relationship Id="rId5" Type="http://schemas.openxmlformats.org/officeDocument/2006/relationships/image" Target="../media/image8.png"/><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contenido"/>
          <p:cNvSpPr>
            <a:spLocks noGrp="1"/>
          </p:cNvSpPr>
          <p:nvPr>
            <p:ph sz="quarter" idx="12"/>
          </p:nvPr>
        </p:nvSpPr>
        <p:spPr>
          <a:xfrm>
            <a:off x="380989" y="2285999"/>
            <a:ext cx="8476407" cy="2890158"/>
          </a:xfrm>
        </p:spPr>
        <p:txBody>
          <a:bodyPr>
            <a:normAutofit/>
          </a:bodyPr>
          <a:lstStyle/>
          <a:p>
            <a:pPr algn="ctr"/>
            <a:r>
              <a:rPr lang="es-CL" sz="3600" dirty="0">
                <a:latin typeface="Century Gothic" panose="020B0502020202020204" pitchFamily="34" charset="0"/>
              </a:rPr>
              <a:t>PASO A PASO EN SIC</a:t>
            </a:r>
          </a:p>
          <a:p>
            <a:pPr algn="ctr"/>
            <a:r>
              <a:rPr lang="es-CL" sz="3600" dirty="0">
                <a:latin typeface="Century Gothic" panose="020B0502020202020204" pitchFamily="34" charset="0"/>
              </a:rPr>
              <a:t>BECAS LABORALES</a:t>
            </a:r>
            <a:br>
              <a:rPr lang="es-CL" sz="1800" dirty="0">
                <a:latin typeface="Century Gothic" panose="020B0502020202020204" pitchFamily="34" charset="0"/>
              </a:rPr>
            </a:br>
            <a:r>
              <a:rPr lang="es-CL" dirty="0">
                <a:latin typeface="Century Gothic" panose="020B0502020202020204" pitchFamily="34" charset="0"/>
              </a:rPr>
              <a:t>2017</a:t>
            </a:r>
            <a:br>
              <a:rPr lang="es-CL" sz="1800" dirty="0">
                <a:latin typeface="Century Gothic" panose="020B0502020202020204" pitchFamily="34" charset="0"/>
              </a:rPr>
            </a:br>
            <a:br>
              <a:rPr lang="es-CL" sz="2000" dirty="0">
                <a:latin typeface="Century Gothic" panose="020B0502020202020204" pitchFamily="34" charset="0"/>
              </a:rPr>
            </a:br>
            <a:endParaRPr lang="es-CL" sz="2000" dirty="0"/>
          </a:p>
        </p:txBody>
      </p:sp>
    </p:spTree>
    <p:extLst>
      <p:ext uri="{BB962C8B-B14F-4D97-AF65-F5344CB8AC3E}">
        <p14:creationId xmlns:p14="http://schemas.microsoft.com/office/powerpoint/2010/main" val="38578448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bwMode="auto">
          <a:xfrm>
            <a:off x="1" y="359229"/>
            <a:ext cx="8712678" cy="579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2400" kern="1200">
                <a:solidFill>
                  <a:srgbClr val="006CB7"/>
                </a:solidFill>
                <a:latin typeface="Verdana"/>
                <a:ea typeface="ヒラギノ角ゴ Pro W3" charset="-128"/>
                <a:cs typeface="Verdana"/>
              </a:defRPr>
            </a:lvl1pPr>
            <a:lvl2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2pPr>
            <a:lvl3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3pPr>
            <a:lvl4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4pPr>
            <a:lvl5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5pPr>
            <a:lvl6pPr marL="457200" algn="l" defTabSz="457200" rtl="0" fontAlgn="base">
              <a:spcBef>
                <a:spcPct val="0"/>
              </a:spcBef>
              <a:spcAft>
                <a:spcPct val="0"/>
              </a:spcAft>
              <a:defRPr sz="2400">
                <a:solidFill>
                  <a:srgbClr val="006CB7"/>
                </a:solidFill>
                <a:latin typeface="Verdana" charset="0"/>
                <a:ea typeface="ヒラギノ角ゴ Pro W3" charset="-128"/>
              </a:defRPr>
            </a:lvl6pPr>
            <a:lvl7pPr marL="914400" algn="l" defTabSz="457200" rtl="0" fontAlgn="base">
              <a:spcBef>
                <a:spcPct val="0"/>
              </a:spcBef>
              <a:spcAft>
                <a:spcPct val="0"/>
              </a:spcAft>
              <a:defRPr sz="2400">
                <a:solidFill>
                  <a:srgbClr val="006CB7"/>
                </a:solidFill>
                <a:latin typeface="Verdana" charset="0"/>
                <a:ea typeface="ヒラギノ角ゴ Pro W3" charset="-128"/>
              </a:defRPr>
            </a:lvl7pPr>
            <a:lvl8pPr marL="1371600" algn="l" defTabSz="457200" rtl="0" fontAlgn="base">
              <a:spcBef>
                <a:spcPct val="0"/>
              </a:spcBef>
              <a:spcAft>
                <a:spcPct val="0"/>
              </a:spcAft>
              <a:defRPr sz="2400">
                <a:solidFill>
                  <a:srgbClr val="006CB7"/>
                </a:solidFill>
                <a:latin typeface="Verdana" charset="0"/>
                <a:ea typeface="ヒラギノ角ゴ Pro W3" charset="-128"/>
              </a:defRPr>
            </a:lvl8pPr>
            <a:lvl9pPr marL="1828800" algn="l" defTabSz="457200" rtl="0" fontAlgn="base">
              <a:spcBef>
                <a:spcPct val="0"/>
              </a:spcBef>
              <a:spcAft>
                <a:spcPct val="0"/>
              </a:spcAft>
              <a:defRPr sz="2400">
                <a:solidFill>
                  <a:srgbClr val="006CB7"/>
                </a:solidFill>
                <a:latin typeface="Verdana" charset="0"/>
                <a:ea typeface="ヒラギノ角ゴ Pro W3" charset="-128"/>
              </a:defRPr>
            </a:lvl9pPr>
          </a:lstStyle>
          <a:p>
            <a:pPr lvl="1" algn="just"/>
            <a:r>
              <a:rPr lang="es-CL" b="1" dirty="0">
                <a:solidFill>
                  <a:schemeClr val="tx2"/>
                </a:solidFill>
                <a:latin typeface="Century Gothic" panose="020B0502020202020204" pitchFamily="34" charset="0"/>
                <a:ea typeface="+mn-ea"/>
                <a:cs typeface="+mn-cs"/>
              </a:rPr>
              <a:t>OTEC: Planilla en </a:t>
            </a:r>
            <a:r>
              <a:rPr lang="es-CL" b="1" dirty="0" err="1">
                <a:solidFill>
                  <a:schemeClr val="tx2"/>
                </a:solidFill>
                <a:latin typeface="Century Gothic" panose="020B0502020202020204" pitchFamily="34" charset="0"/>
                <a:ea typeface="+mn-ea"/>
                <a:cs typeface="+mn-cs"/>
              </a:rPr>
              <a:t>csv</a:t>
            </a:r>
            <a:r>
              <a:rPr lang="es-CL" b="1" dirty="0">
                <a:solidFill>
                  <a:schemeClr val="tx2"/>
                </a:solidFill>
                <a:latin typeface="Century Gothic" panose="020B0502020202020204" pitchFamily="34" charset="0"/>
                <a:ea typeface="+mn-ea"/>
                <a:cs typeface="+mn-cs"/>
              </a:rPr>
              <a:t> y según anexo.</a:t>
            </a:r>
          </a:p>
          <a:p>
            <a:pPr lvl="1" algn="just"/>
            <a:r>
              <a:rPr lang="es-CL" sz="2000" b="1" dirty="0">
                <a:solidFill>
                  <a:schemeClr val="tx2"/>
                </a:solidFill>
                <a:latin typeface="Century Gothic" panose="020B0502020202020204" pitchFamily="34" charset="0"/>
                <a:ea typeface="+mn-ea"/>
                <a:cs typeface="+mn-cs"/>
              </a:rPr>
              <a:t>(Punto 8, pág. 39-44 Manual)   </a:t>
            </a: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293" y="1357163"/>
            <a:ext cx="4839330" cy="2483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247" y="4310272"/>
            <a:ext cx="4207228" cy="84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3416" y="3154020"/>
            <a:ext cx="4484208" cy="2843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1 Título"/>
          <p:cNvSpPr txBox="1">
            <a:spLocks/>
          </p:cNvSpPr>
          <p:nvPr/>
        </p:nvSpPr>
        <p:spPr bwMode="auto">
          <a:xfrm>
            <a:off x="336431" y="5997470"/>
            <a:ext cx="8091577" cy="579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2400" kern="1200">
                <a:solidFill>
                  <a:srgbClr val="006CB7"/>
                </a:solidFill>
                <a:latin typeface="Verdana"/>
                <a:ea typeface="ヒラギノ角ゴ Pro W3" charset="-128"/>
                <a:cs typeface="Verdana"/>
              </a:defRPr>
            </a:lvl1pPr>
            <a:lvl2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2pPr>
            <a:lvl3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3pPr>
            <a:lvl4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4pPr>
            <a:lvl5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5pPr>
            <a:lvl6pPr marL="457200" algn="l" defTabSz="457200" rtl="0" fontAlgn="base">
              <a:spcBef>
                <a:spcPct val="0"/>
              </a:spcBef>
              <a:spcAft>
                <a:spcPct val="0"/>
              </a:spcAft>
              <a:defRPr sz="2400">
                <a:solidFill>
                  <a:srgbClr val="006CB7"/>
                </a:solidFill>
                <a:latin typeface="Verdana" charset="0"/>
                <a:ea typeface="ヒラギノ角ゴ Pro W3" charset="-128"/>
              </a:defRPr>
            </a:lvl6pPr>
            <a:lvl7pPr marL="914400" algn="l" defTabSz="457200" rtl="0" fontAlgn="base">
              <a:spcBef>
                <a:spcPct val="0"/>
              </a:spcBef>
              <a:spcAft>
                <a:spcPct val="0"/>
              </a:spcAft>
              <a:defRPr sz="2400">
                <a:solidFill>
                  <a:srgbClr val="006CB7"/>
                </a:solidFill>
                <a:latin typeface="Verdana" charset="0"/>
                <a:ea typeface="ヒラギノ角ゴ Pro W3" charset="-128"/>
              </a:defRPr>
            </a:lvl7pPr>
            <a:lvl8pPr marL="1371600" algn="l" defTabSz="457200" rtl="0" fontAlgn="base">
              <a:spcBef>
                <a:spcPct val="0"/>
              </a:spcBef>
              <a:spcAft>
                <a:spcPct val="0"/>
              </a:spcAft>
              <a:defRPr sz="2400">
                <a:solidFill>
                  <a:srgbClr val="006CB7"/>
                </a:solidFill>
                <a:latin typeface="Verdana" charset="0"/>
                <a:ea typeface="ヒラギノ角ゴ Pro W3" charset="-128"/>
              </a:defRPr>
            </a:lvl8pPr>
            <a:lvl9pPr marL="1828800" algn="l" defTabSz="457200" rtl="0" fontAlgn="base">
              <a:spcBef>
                <a:spcPct val="0"/>
              </a:spcBef>
              <a:spcAft>
                <a:spcPct val="0"/>
              </a:spcAft>
              <a:defRPr sz="2400">
                <a:solidFill>
                  <a:srgbClr val="006CB7"/>
                </a:solidFill>
                <a:latin typeface="Verdana" charset="0"/>
                <a:ea typeface="ヒラギノ角ゴ Pro W3" charset="-128"/>
              </a:defRPr>
            </a:lvl9pPr>
          </a:lstStyle>
          <a:p>
            <a:pPr lvl="1" algn="just"/>
            <a:r>
              <a:rPr lang="es-CL" sz="1000" b="1" dirty="0">
                <a:solidFill>
                  <a:srgbClr val="0070C0"/>
                </a:solidFill>
                <a:latin typeface="Century Gothic" panose="020B0502020202020204" pitchFamily="34" charset="0"/>
                <a:ea typeface="Verdana" panose="020B0604030504040204" pitchFamily="34" charset="0"/>
              </a:rPr>
              <a:t>Importante: al terminar de cargar los postulantes el OTEC debe solicitar al OTIC la validación de la postulación, adjuntando en un correo el F1 en PDF y la documentación de acreditación de los alumnos.</a:t>
            </a:r>
          </a:p>
        </p:txBody>
      </p:sp>
    </p:spTree>
    <p:extLst>
      <p:ext uri="{BB962C8B-B14F-4D97-AF65-F5344CB8AC3E}">
        <p14:creationId xmlns:p14="http://schemas.microsoft.com/office/powerpoint/2010/main" val="24347020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bwMode="auto">
          <a:xfrm>
            <a:off x="189781" y="379562"/>
            <a:ext cx="7504981" cy="76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2400" kern="1200">
                <a:solidFill>
                  <a:srgbClr val="006CB7"/>
                </a:solidFill>
                <a:latin typeface="Verdana"/>
                <a:ea typeface="ヒラギノ角ゴ Pro W3" charset="-128"/>
                <a:cs typeface="Verdana"/>
              </a:defRPr>
            </a:lvl1pPr>
            <a:lvl2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2pPr>
            <a:lvl3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3pPr>
            <a:lvl4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4pPr>
            <a:lvl5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5pPr>
            <a:lvl6pPr marL="457200" algn="l" defTabSz="457200" rtl="0" fontAlgn="base">
              <a:spcBef>
                <a:spcPct val="0"/>
              </a:spcBef>
              <a:spcAft>
                <a:spcPct val="0"/>
              </a:spcAft>
              <a:defRPr sz="2400">
                <a:solidFill>
                  <a:srgbClr val="006CB7"/>
                </a:solidFill>
                <a:latin typeface="Verdana" charset="0"/>
                <a:ea typeface="ヒラギノ角ゴ Pro W3" charset="-128"/>
              </a:defRPr>
            </a:lvl6pPr>
            <a:lvl7pPr marL="914400" algn="l" defTabSz="457200" rtl="0" fontAlgn="base">
              <a:spcBef>
                <a:spcPct val="0"/>
              </a:spcBef>
              <a:spcAft>
                <a:spcPct val="0"/>
              </a:spcAft>
              <a:defRPr sz="2400">
                <a:solidFill>
                  <a:srgbClr val="006CB7"/>
                </a:solidFill>
                <a:latin typeface="Verdana" charset="0"/>
                <a:ea typeface="ヒラギノ角ゴ Pro W3" charset="-128"/>
              </a:defRPr>
            </a:lvl7pPr>
            <a:lvl8pPr marL="1371600" algn="l" defTabSz="457200" rtl="0" fontAlgn="base">
              <a:spcBef>
                <a:spcPct val="0"/>
              </a:spcBef>
              <a:spcAft>
                <a:spcPct val="0"/>
              </a:spcAft>
              <a:defRPr sz="2400">
                <a:solidFill>
                  <a:srgbClr val="006CB7"/>
                </a:solidFill>
                <a:latin typeface="Verdana" charset="0"/>
                <a:ea typeface="ヒラギノ角ゴ Pro W3" charset="-128"/>
              </a:defRPr>
            </a:lvl8pPr>
            <a:lvl9pPr marL="1828800" algn="l" defTabSz="457200" rtl="0" fontAlgn="base">
              <a:spcBef>
                <a:spcPct val="0"/>
              </a:spcBef>
              <a:spcAft>
                <a:spcPct val="0"/>
              </a:spcAft>
              <a:defRPr sz="2400">
                <a:solidFill>
                  <a:srgbClr val="006CB7"/>
                </a:solidFill>
                <a:latin typeface="Verdana" charset="0"/>
                <a:ea typeface="ヒラギノ角ゴ Pro W3" charset="-128"/>
              </a:defRPr>
            </a:lvl9pPr>
          </a:lstStyle>
          <a:p>
            <a:pPr lvl="1" algn="just"/>
            <a:r>
              <a:rPr lang="es-CL" b="1" dirty="0">
                <a:solidFill>
                  <a:srgbClr val="FF0000"/>
                </a:solidFill>
                <a:latin typeface="Century Gothic" panose="020B0502020202020204" pitchFamily="34" charset="0"/>
                <a:ea typeface="+mn-ea"/>
                <a:cs typeface="+mn-cs"/>
              </a:rPr>
              <a:t>OTIC: </a:t>
            </a:r>
            <a:r>
              <a:rPr lang="es-CL" sz="1600" b="1" dirty="0">
                <a:solidFill>
                  <a:srgbClr val="FF0000"/>
                </a:solidFill>
                <a:latin typeface="Century Gothic" panose="020B0502020202020204" pitchFamily="34" charset="0"/>
                <a:ea typeface="+mn-ea"/>
                <a:cs typeface="+mn-cs"/>
              </a:rPr>
              <a:t>Sube documentación de postulantes del F1 en ejecución (Punto 9, pág. 46 Manual) </a:t>
            </a:r>
          </a:p>
          <a:p>
            <a:pPr lvl="1" algn="just"/>
            <a:endParaRPr lang="es-CL" b="1" dirty="0">
              <a:solidFill>
                <a:schemeClr val="tx2"/>
              </a:solidFill>
              <a:latin typeface="Century Gothic" panose="020B0502020202020204" pitchFamily="34" charset="0"/>
              <a:ea typeface="+mn-ea"/>
              <a:cs typeface="+mn-cs"/>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dirty="0"/>
          </a:p>
        </p:txBody>
      </p:sp>
      <p:sp>
        <p:nvSpPr>
          <p:cNvPr id="5" name="4 Rectángulo"/>
          <p:cNvSpPr/>
          <p:nvPr/>
        </p:nvSpPr>
        <p:spPr>
          <a:xfrm>
            <a:off x="781050" y="4763185"/>
            <a:ext cx="7277100" cy="461665"/>
          </a:xfrm>
          <a:prstGeom prst="rect">
            <a:avLst/>
          </a:prstGeom>
        </p:spPr>
        <p:txBody>
          <a:bodyPr wrap="square">
            <a:spAutoFit/>
          </a:bodyPr>
          <a:lstStyle/>
          <a:p>
            <a:pPr lvl="0"/>
            <a:endParaRPr lang="es-CL" sz="2400" dirty="0">
              <a:solidFill>
                <a:srgbClr val="0070C0"/>
              </a:solidFill>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0713" y="1757363"/>
            <a:ext cx="5362575" cy="3343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Elipse"/>
          <p:cNvSpPr/>
          <p:nvPr/>
        </p:nvSpPr>
        <p:spPr>
          <a:xfrm>
            <a:off x="5995358" y="4313203"/>
            <a:ext cx="1026544" cy="2501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25606680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bwMode="auto">
          <a:xfrm>
            <a:off x="1" y="359229"/>
            <a:ext cx="8755810" cy="579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2400" kern="1200">
                <a:solidFill>
                  <a:srgbClr val="006CB7"/>
                </a:solidFill>
                <a:latin typeface="Verdana"/>
                <a:ea typeface="ヒラギノ角ゴ Pro W3" charset="-128"/>
                <a:cs typeface="Verdana"/>
              </a:defRPr>
            </a:lvl1pPr>
            <a:lvl2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2pPr>
            <a:lvl3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3pPr>
            <a:lvl4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4pPr>
            <a:lvl5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5pPr>
            <a:lvl6pPr marL="457200" algn="l" defTabSz="457200" rtl="0" fontAlgn="base">
              <a:spcBef>
                <a:spcPct val="0"/>
              </a:spcBef>
              <a:spcAft>
                <a:spcPct val="0"/>
              </a:spcAft>
              <a:defRPr sz="2400">
                <a:solidFill>
                  <a:srgbClr val="006CB7"/>
                </a:solidFill>
                <a:latin typeface="Verdana" charset="0"/>
                <a:ea typeface="ヒラギノ角ゴ Pro W3" charset="-128"/>
              </a:defRPr>
            </a:lvl6pPr>
            <a:lvl7pPr marL="914400" algn="l" defTabSz="457200" rtl="0" fontAlgn="base">
              <a:spcBef>
                <a:spcPct val="0"/>
              </a:spcBef>
              <a:spcAft>
                <a:spcPct val="0"/>
              </a:spcAft>
              <a:defRPr sz="2400">
                <a:solidFill>
                  <a:srgbClr val="006CB7"/>
                </a:solidFill>
                <a:latin typeface="Verdana" charset="0"/>
                <a:ea typeface="ヒラギノ角ゴ Pro W3" charset="-128"/>
              </a:defRPr>
            </a:lvl7pPr>
            <a:lvl8pPr marL="1371600" algn="l" defTabSz="457200" rtl="0" fontAlgn="base">
              <a:spcBef>
                <a:spcPct val="0"/>
              </a:spcBef>
              <a:spcAft>
                <a:spcPct val="0"/>
              </a:spcAft>
              <a:defRPr sz="2400">
                <a:solidFill>
                  <a:srgbClr val="006CB7"/>
                </a:solidFill>
                <a:latin typeface="Verdana" charset="0"/>
                <a:ea typeface="ヒラギノ角ゴ Pro W3" charset="-128"/>
              </a:defRPr>
            </a:lvl8pPr>
            <a:lvl9pPr marL="1828800" algn="l" defTabSz="457200" rtl="0" fontAlgn="base">
              <a:spcBef>
                <a:spcPct val="0"/>
              </a:spcBef>
              <a:spcAft>
                <a:spcPct val="0"/>
              </a:spcAft>
              <a:defRPr sz="2400">
                <a:solidFill>
                  <a:srgbClr val="006CB7"/>
                </a:solidFill>
                <a:latin typeface="Verdana" charset="0"/>
                <a:ea typeface="ヒラギノ角ゴ Pro W3" charset="-128"/>
              </a:defRPr>
            </a:lvl9pPr>
          </a:lstStyle>
          <a:p>
            <a:pPr lvl="1" algn="just"/>
            <a:r>
              <a:rPr lang="es-CL" b="1" dirty="0">
                <a:solidFill>
                  <a:srgbClr val="FF0000"/>
                </a:solidFill>
                <a:latin typeface="Century Gothic" panose="020B0502020202020204" pitchFamily="34" charset="0"/>
                <a:ea typeface="+mn-ea"/>
                <a:cs typeface="+mn-cs"/>
              </a:rPr>
              <a:t>OTIC: Valida postulación de carga masiva.</a:t>
            </a:r>
          </a:p>
          <a:p>
            <a:pPr lvl="1" algn="just"/>
            <a:r>
              <a:rPr lang="es-CL" sz="2000" b="1" dirty="0">
                <a:solidFill>
                  <a:srgbClr val="FF0000"/>
                </a:solidFill>
                <a:latin typeface="Century Gothic" panose="020B0502020202020204" pitchFamily="34" charset="0"/>
                <a:ea typeface="+mn-ea"/>
                <a:cs typeface="+mn-cs"/>
              </a:rPr>
              <a:t>(Punto 9, pág. 48 Manual)  </a:t>
            </a: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dirty="0"/>
          </a:p>
        </p:txBody>
      </p:sp>
      <p:pic>
        <p:nvPicPr>
          <p:cNvPr id="5" name="4 Imagen"/>
          <p:cNvPicPr/>
          <p:nvPr/>
        </p:nvPicPr>
        <p:blipFill>
          <a:blip r:embed="rId3"/>
          <a:stretch>
            <a:fillRect/>
          </a:stretch>
        </p:blipFill>
        <p:spPr>
          <a:xfrm>
            <a:off x="543464" y="1147313"/>
            <a:ext cx="7677509" cy="4925683"/>
          </a:xfrm>
          <a:prstGeom prst="rect">
            <a:avLst/>
          </a:prstGeom>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4498" y="5165187"/>
            <a:ext cx="2276475"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1 Título"/>
          <p:cNvSpPr txBox="1">
            <a:spLocks/>
          </p:cNvSpPr>
          <p:nvPr/>
        </p:nvSpPr>
        <p:spPr bwMode="auto">
          <a:xfrm>
            <a:off x="336429" y="6079227"/>
            <a:ext cx="8091577" cy="579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2400" kern="1200">
                <a:solidFill>
                  <a:srgbClr val="006CB7"/>
                </a:solidFill>
                <a:latin typeface="Verdana"/>
                <a:ea typeface="ヒラギノ角ゴ Pro W3" charset="-128"/>
                <a:cs typeface="Verdana"/>
              </a:defRPr>
            </a:lvl1pPr>
            <a:lvl2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2pPr>
            <a:lvl3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3pPr>
            <a:lvl4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4pPr>
            <a:lvl5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5pPr>
            <a:lvl6pPr marL="457200" algn="l" defTabSz="457200" rtl="0" fontAlgn="base">
              <a:spcBef>
                <a:spcPct val="0"/>
              </a:spcBef>
              <a:spcAft>
                <a:spcPct val="0"/>
              </a:spcAft>
              <a:defRPr sz="2400">
                <a:solidFill>
                  <a:srgbClr val="006CB7"/>
                </a:solidFill>
                <a:latin typeface="Verdana" charset="0"/>
                <a:ea typeface="ヒラギノ角ゴ Pro W3" charset="-128"/>
              </a:defRPr>
            </a:lvl6pPr>
            <a:lvl7pPr marL="914400" algn="l" defTabSz="457200" rtl="0" fontAlgn="base">
              <a:spcBef>
                <a:spcPct val="0"/>
              </a:spcBef>
              <a:spcAft>
                <a:spcPct val="0"/>
              </a:spcAft>
              <a:defRPr sz="2400">
                <a:solidFill>
                  <a:srgbClr val="006CB7"/>
                </a:solidFill>
                <a:latin typeface="Verdana" charset="0"/>
                <a:ea typeface="ヒラギノ角ゴ Pro W3" charset="-128"/>
              </a:defRPr>
            </a:lvl7pPr>
            <a:lvl8pPr marL="1371600" algn="l" defTabSz="457200" rtl="0" fontAlgn="base">
              <a:spcBef>
                <a:spcPct val="0"/>
              </a:spcBef>
              <a:spcAft>
                <a:spcPct val="0"/>
              </a:spcAft>
              <a:defRPr sz="2400">
                <a:solidFill>
                  <a:srgbClr val="006CB7"/>
                </a:solidFill>
                <a:latin typeface="Verdana" charset="0"/>
                <a:ea typeface="ヒラギノ角ゴ Pro W3" charset="-128"/>
              </a:defRPr>
            </a:lvl8pPr>
            <a:lvl9pPr marL="1828800" algn="l" defTabSz="457200" rtl="0" fontAlgn="base">
              <a:spcBef>
                <a:spcPct val="0"/>
              </a:spcBef>
              <a:spcAft>
                <a:spcPct val="0"/>
              </a:spcAft>
              <a:defRPr sz="2400">
                <a:solidFill>
                  <a:srgbClr val="006CB7"/>
                </a:solidFill>
                <a:latin typeface="Verdana" charset="0"/>
                <a:ea typeface="ヒラギノ角ゴ Pro W3" charset="-128"/>
              </a:defRPr>
            </a:lvl9pPr>
          </a:lstStyle>
          <a:p>
            <a:pPr lvl="1" algn="just"/>
            <a:r>
              <a:rPr lang="es-CL" sz="1000" b="1" dirty="0">
                <a:solidFill>
                  <a:srgbClr val="0070C0"/>
                </a:solidFill>
                <a:latin typeface="Century Gothic" panose="020B0502020202020204" pitchFamily="34" charset="0"/>
                <a:ea typeface="Verdana" panose="020B0604030504040204" pitchFamily="34" charset="0"/>
              </a:rPr>
              <a:t>Importante: el OTIC debe validar a los postulantes, siempre que haya subido previamente la documentación de acreditación que establecen las bases. </a:t>
            </a:r>
          </a:p>
        </p:txBody>
      </p:sp>
    </p:spTree>
    <p:extLst>
      <p:ext uri="{BB962C8B-B14F-4D97-AF65-F5344CB8AC3E}">
        <p14:creationId xmlns:p14="http://schemas.microsoft.com/office/powerpoint/2010/main" val="20460040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1 Título"/>
          <p:cNvSpPr txBox="1">
            <a:spLocks/>
          </p:cNvSpPr>
          <p:nvPr/>
        </p:nvSpPr>
        <p:spPr bwMode="auto">
          <a:xfrm>
            <a:off x="1" y="353683"/>
            <a:ext cx="8736302" cy="79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2400" kern="1200">
                <a:solidFill>
                  <a:srgbClr val="006CB7"/>
                </a:solidFill>
                <a:latin typeface="Verdana"/>
                <a:ea typeface="ヒラギノ角ゴ Pro W3" charset="-128"/>
                <a:cs typeface="Verdana"/>
              </a:defRPr>
            </a:lvl1pPr>
            <a:lvl2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2pPr>
            <a:lvl3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3pPr>
            <a:lvl4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4pPr>
            <a:lvl5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5pPr>
            <a:lvl6pPr marL="457200" algn="l" defTabSz="457200" rtl="0" fontAlgn="base">
              <a:spcBef>
                <a:spcPct val="0"/>
              </a:spcBef>
              <a:spcAft>
                <a:spcPct val="0"/>
              </a:spcAft>
              <a:defRPr sz="2400">
                <a:solidFill>
                  <a:srgbClr val="006CB7"/>
                </a:solidFill>
                <a:latin typeface="Verdana" charset="0"/>
                <a:ea typeface="ヒラギノ角ゴ Pro W3" charset="-128"/>
              </a:defRPr>
            </a:lvl6pPr>
            <a:lvl7pPr marL="914400" algn="l" defTabSz="457200" rtl="0" fontAlgn="base">
              <a:spcBef>
                <a:spcPct val="0"/>
              </a:spcBef>
              <a:spcAft>
                <a:spcPct val="0"/>
              </a:spcAft>
              <a:defRPr sz="2400">
                <a:solidFill>
                  <a:srgbClr val="006CB7"/>
                </a:solidFill>
                <a:latin typeface="Verdana" charset="0"/>
                <a:ea typeface="ヒラギノ角ゴ Pro W3" charset="-128"/>
              </a:defRPr>
            </a:lvl7pPr>
            <a:lvl8pPr marL="1371600" algn="l" defTabSz="457200" rtl="0" fontAlgn="base">
              <a:spcBef>
                <a:spcPct val="0"/>
              </a:spcBef>
              <a:spcAft>
                <a:spcPct val="0"/>
              </a:spcAft>
              <a:defRPr sz="2400">
                <a:solidFill>
                  <a:srgbClr val="006CB7"/>
                </a:solidFill>
                <a:latin typeface="Verdana" charset="0"/>
                <a:ea typeface="ヒラギノ角ゴ Pro W3" charset="-128"/>
              </a:defRPr>
            </a:lvl8pPr>
            <a:lvl9pPr marL="1828800" algn="l" defTabSz="457200" rtl="0" fontAlgn="base">
              <a:spcBef>
                <a:spcPct val="0"/>
              </a:spcBef>
              <a:spcAft>
                <a:spcPct val="0"/>
              </a:spcAft>
              <a:defRPr sz="2400">
                <a:solidFill>
                  <a:srgbClr val="006CB7"/>
                </a:solidFill>
                <a:latin typeface="Verdana" charset="0"/>
                <a:ea typeface="ヒラギノ角ゴ Pro W3" charset="-128"/>
              </a:defRPr>
            </a:lvl9pPr>
          </a:lstStyle>
          <a:p>
            <a:pPr lvl="1" algn="just"/>
            <a:r>
              <a:rPr lang="es-CL" b="1" dirty="0">
                <a:solidFill>
                  <a:schemeClr val="tx2"/>
                </a:solidFill>
                <a:latin typeface="Century Gothic" panose="020B0502020202020204" pitchFamily="34" charset="0"/>
                <a:ea typeface="+mn-ea"/>
                <a:cs typeface="+mn-cs"/>
              </a:rPr>
              <a:t>OTEC: Busca el curso para iniciarlo</a:t>
            </a:r>
          </a:p>
          <a:p>
            <a:pPr lvl="1" algn="just"/>
            <a:r>
              <a:rPr lang="es-CL" sz="2000" b="1" dirty="0">
                <a:solidFill>
                  <a:schemeClr val="tx2"/>
                </a:solidFill>
                <a:latin typeface="Century Gothic" panose="020B0502020202020204" pitchFamily="34" charset="0"/>
                <a:ea typeface="+mn-ea"/>
                <a:cs typeface="+mn-cs"/>
              </a:rPr>
              <a:t>(Punto 10, pág. 49 Manual)  </a:t>
            </a: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698" y="1277519"/>
            <a:ext cx="8328605" cy="4743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2242868" y="1774455"/>
            <a:ext cx="1940943" cy="1406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 name="4 Rectángulo"/>
          <p:cNvSpPr/>
          <p:nvPr/>
        </p:nvSpPr>
        <p:spPr>
          <a:xfrm>
            <a:off x="1794295" y="1962942"/>
            <a:ext cx="2320505" cy="10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3833067925"/>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1 Título"/>
          <p:cNvSpPr txBox="1">
            <a:spLocks/>
          </p:cNvSpPr>
          <p:nvPr/>
        </p:nvSpPr>
        <p:spPr bwMode="auto">
          <a:xfrm>
            <a:off x="1" y="388189"/>
            <a:ext cx="8807569" cy="757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2400" kern="1200">
                <a:solidFill>
                  <a:srgbClr val="006CB7"/>
                </a:solidFill>
                <a:latin typeface="Verdana"/>
                <a:ea typeface="ヒラギノ角ゴ Pro W3" charset="-128"/>
                <a:cs typeface="Verdana"/>
              </a:defRPr>
            </a:lvl1pPr>
            <a:lvl2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2pPr>
            <a:lvl3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3pPr>
            <a:lvl4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4pPr>
            <a:lvl5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5pPr>
            <a:lvl6pPr marL="457200" algn="l" defTabSz="457200" rtl="0" fontAlgn="base">
              <a:spcBef>
                <a:spcPct val="0"/>
              </a:spcBef>
              <a:spcAft>
                <a:spcPct val="0"/>
              </a:spcAft>
              <a:defRPr sz="2400">
                <a:solidFill>
                  <a:srgbClr val="006CB7"/>
                </a:solidFill>
                <a:latin typeface="Verdana" charset="0"/>
                <a:ea typeface="ヒラギノ角ゴ Pro W3" charset="-128"/>
              </a:defRPr>
            </a:lvl6pPr>
            <a:lvl7pPr marL="914400" algn="l" defTabSz="457200" rtl="0" fontAlgn="base">
              <a:spcBef>
                <a:spcPct val="0"/>
              </a:spcBef>
              <a:spcAft>
                <a:spcPct val="0"/>
              </a:spcAft>
              <a:defRPr sz="2400">
                <a:solidFill>
                  <a:srgbClr val="006CB7"/>
                </a:solidFill>
                <a:latin typeface="Verdana" charset="0"/>
                <a:ea typeface="ヒラギノ角ゴ Pro W3" charset="-128"/>
              </a:defRPr>
            </a:lvl7pPr>
            <a:lvl8pPr marL="1371600" algn="l" defTabSz="457200" rtl="0" fontAlgn="base">
              <a:spcBef>
                <a:spcPct val="0"/>
              </a:spcBef>
              <a:spcAft>
                <a:spcPct val="0"/>
              </a:spcAft>
              <a:defRPr sz="2400">
                <a:solidFill>
                  <a:srgbClr val="006CB7"/>
                </a:solidFill>
                <a:latin typeface="Verdana" charset="0"/>
                <a:ea typeface="ヒラギノ角ゴ Pro W3" charset="-128"/>
              </a:defRPr>
            </a:lvl8pPr>
            <a:lvl9pPr marL="1828800" algn="l" defTabSz="457200" rtl="0" fontAlgn="base">
              <a:spcBef>
                <a:spcPct val="0"/>
              </a:spcBef>
              <a:spcAft>
                <a:spcPct val="0"/>
              </a:spcAft>
              <a:defRPr sz="2400">
                <a:solidFill>
                  <a:srgbClr val="006CB7"/>
                </a:solidFill>
                <a:latin typeface="Verdana" charset="0"/>
                <a:ea typeface="ヒラギノ角ゴ Pro W3" charset="-128"/>
              </a:defRPr>
            </a:lvl9pPr>
          </a:lstStyle>
          <a:p>
            <a:pPr lvl="1" algn="just"/>
            <a:r>
              <a:rPr lang="es-CL" b="1" dirty="0">
                <a:solidFill>
                  <a:schemeClr val="tx2"/>
                </a:solidFill>
                <a:latin typeface="Century Gothic" panose="020B0502020202020204" pitchFamily="34" charset="0"/>
                <a:ea typeface="+mn-ea"/>
                <a:cs typeface="+mn-cs"/>
              </a:rPr>
              <a:t>OTEC: Inicia el curso en ejecución</a:t>
            </a:r>
          </a:p>
          <a:p>
            <a:pPr lvl="1" algn="just"/>
            <a:r>
              <a:rPr lang="es-CL" sz="2000" b="1" dirty="0">
                <a:solidFill>
                  <a:schemeClr val="tx2"/>
                </a:solidFill>
                <a:latin typeface="Century Gothic" panose="020B0502020202020204" pitchFamily="34" charset="0"/>
                <a:ea typeface="+mn-ea"/>
                <a:cs typeface="+mn-cs"/>
              </a:rPr>
              <a:t>(Punto 10.1, pág. 49 Manual)  </a:t>
            </a: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dirty="0"/>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452" y="1295040"/>
            <a:ext cx="8785097" cy="5352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1818909"/>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bwMode="auto">
          <a:xfrm>
            <a:off x="1" y="414068"/>
            <a:ext cx="8738557" cy="73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2400" kern="1200">
                <a:solidFill>
                  <a:srgbClr val="006CB7"/>
                </a:solidFill>
                <a:latin typeface="Verdana"/>
                <a:ea typeface="ヒラギノ角ゴ Pro W3" charset="-128"/>
                <a:cs typeface="Verdana"/>
              </a:defRPr>
            </a:lvl1pPr>
            <a:lvl2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2pPr>
            <a:lvl3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3pPr>
            <a:lvl4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4pPr>
            <a:lvl5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5pPr>
            <a:lvl6pPr marL="457200" algn="l" defTabSz="457200" rtl="0" fontAlgn="base">
              <a:spcBef>
                <a:spcPct val="0"/>
              </a:spcBef>
              <a:spcAft>
                <a:spcPct val="0"/>
              </a:spcAft>
              <a:defRPr sz="2400">
                <a:solidFill>
                  <a:srgbClr val="006CB7"/>
                </a:solidFill>
                <a:latin typeface="Verdana" charset="0"/>
                <a:ea typeface="ヒラギノ角ゴ Pro W3" charset="-128"/>
              </a:defRPr>
            </a:lvl6pPr>
            <a:lvl7pPr marL="914400" algn="l" defTabSz="457200" rtl="0" fontAlgn="base">
              <a:spcBef>
                <a:spcPct val="0"/>
              </a:spcBef>
              <a:spcAft>
                <a:spcPct val="0"/>
              </a:spcAft>
              <a:defRPr sz="2400">
                <a:solidFill>
                  <a:srgbClr val="006CB7"/>
                </a:solidFill>
                <a:latin typeface="Verdana" charset="0"/>
                <a:ea typeface="ヒラギノ角ゴ Pro W3" charset="-128"/>
              </a:defRPr>
            </a:lvl7pPr>
            <a:lvl8pPr marL="1371600" algn="l" defTabSz="457200" rtl="0" fontAlgn="base">
              <a:spcBef>
                <a:spcPct val="0"/>
              </a:spcBef>
              <a:spcAft>
                <a:spcPct val="0"/>
              </a:spcAft>
              <a:defRPr sz="2400">
                <a:solidFill>
                  <a:srgbClr val="006CB7"/>
                </a:solidFill>
                <a:latin typeface="Verdana" charset="0"/>
                <a:ea typeface="ヒラギノ角ゴ Pro W3" charset="-128"/>
              </a:defRPr>
            </a:lvl8pPr>
            <a:lvl9pPr marL="1828800" algn="l" defTabSz="457200" rtl="0" fontAlgn="base">
              <a:spcBef>
                <a:spcPct val="0"/>
              </a:spcBef>
              <a:spcAft>
                <a:spcPct val="0"/>
              </a:spcAft>
              <a:defRPr sz="2400">
                <a:solidFill>
                  <a:srgbClr val="006CB7"/>
                </a:solidFill>
                <a:latin typeface="Verdana" charset="0"/>
                <a:ea typeface="ヒラギノ角ゴ Pro W3" charset="-128"/>
              </a:defRPr>
            </a:lvl9pPr>
          </a:lstStyle>
          <a:p>
            <a:pPr lvl="1" algn="just"/>
            <a:r>
              <a:rPr lang="es-CL" sz="2200" b="1" dirty="0">
                <a:solidFill>
                  <a:schemeClr val="tx2"/>
                </a:solidFill>
                <a:latin typeface="Century Gothic" panose="020B0502020202020204" pitchFamily="34" charset="0"/>
                <a:ea typeface="+mn-ea"/>
                <a:cs typeface="+mn-cs"/>
              </a:rPr>
              <a:t>OTEC: Agrega fecha de reemplazo y actualiza información</a:t>
            </a:r>
          </a:p>
          <a:p>
            <a:pPr lvl="1" algn="just"/>
            <a:r>
              <a:rPr lang="es-CL" sz="2200" b="1" dirty="0">
                <a:solidFill>
                  <a:schemeClr val="tx2"/>
                </a:solidFill>
                <a:latin typeface="Century Gothic" panose="020B0502020202020204" pitchFamily="34" charset="0"/>
                <a:ea typeface="+mn-ea"/>
                <a:cs typeface="+mn-cs"/>
              </a:rPr>
              <a:t>(Punto 10.1, pág. 51 Manual)  </a:t>
            </a: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694" y="1271656"/>
            <a:ext cx="7913298" cy="4384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6732" y="5320911"/>
            <a:ext cx="3036499" cy="1100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20242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bwMode="auto">
          <a:xfrm>
            <a:off x="1" y="345057"/>
            <a:ext cx="8738557" cy="80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2400" kern="1200">
                <a:solidFill>
                  <a:srgbClr val="006CB7"/>
                </a:solidFill>
                <a:latin typeface="Verdana"/>
                <a:ea typeface="ヒラギノ角ゴ Pro W3" charset="-128"/>
                <a:cs typeface="Verdana"/>
              </a:defRPr>
            </a:lvl1pPr>
            <a:lvl2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2pPr>
            <a:lvl3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3pPr>
            <a:lvl4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4pPr>
            <a:lvl5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5pPr>
            <a:lvl6pPr marL="457200" algn="l" defTabSz="457200" rtl="0" fontAlgn="base">
              <a:spcBef>
                <a:spcPct val="0"/>
              </a:spcBef>
              <a:spcAft>
                <a:spcPct val="0"/>
              </a:spcAft>
              <a:defRPr sz="2400">
                <a:solidFill>
                  <a:srgbClr val="006CB7"/>
                </a:solidFill>
                <a:latin typeface="Verdana" charset="0"/>
                <a:ea typeface="ヒラギノ角ゴ Pro W3" charset="-128"/>
              </a:defRPr>
            </a:lvl6pPr>
            <a:lvl7pPr marL="914400" algn="l" defTabSz="457200" rtl="0" fontAlgn="base">
              <a:spcBef>
                <a:spcPct val="0"/>
              </a:spcBef>
              <a:spcAft>
                <a:spcPct val="0"/>
              </a:spcAft>
              <a:defRPr sz="2400">
                <a:solidFill>
                  <a:srgbClr val="006CB7"/>
                </a:solidFill>
                <a:latin typeface="Verdana" charset="0"/>
                <a:ea typeface="ヒラギノ角ゴ Pro W3" charset="-128"/>
              </a:defRPr>
            </a:lvl7pPr>
            <a:lvl8pPr marL="1371600" algn="l" defTabSz="457200" rtl="0" fontAlgn="base">
              <a:spcBef>
                <a:spcPct val="0"/>
              </a:spcBef>
              <a:spcAft>
                <a:spcPct val="0"/>
              </a:spcAft>
              <a:defRPr sz="2400">
                <a:solidFill>
                  <a:srgbClr val="006CB7"/>
                </a:solidFill>
                <a:latin typeface="Verdana" charset="0"/>
                <a:ea typeface="ヒラギノ角ゴ Pro W3" charset="-128"/>
              </a:defRPr>
            </a:lvl8pPr>
            <a:lvl9pPr marL="1828800" algn="l" defTabSz="457200" rtl="0" fontAlgn="base">
              <a:spcBef>
                <a:spcPct val="0"/>
              </a:spcBef>
              <a:spcAft>
                <a:spcPct val="0"/>
              </a:spcAft>
              <a:defRPr sz="2400">
                <a:solidFill>
                  <a:srgbClr val="006CB7"/>
                </a:solidFill>
                <a:latin typeface="Verdana" charset="0"/>
                <a:ea typeface="ヒラギノ角ゴ Pro W3" charset="-128"/>
              </a:defRPr>
            </a:lvl9pPr>
          </a:lstStyle>
          <a:p>
            <a:pPr lvl="1" algn="just"/>
            <a:r>
              <a:rPr lang="es-CL" b="1" dirty="0">
                <a:solidFill>
                  <a:schemeClr val="tx2"/>
                </a:solidFill>
                <a:latin typeface="Century Gothic" panose="020B0502020202020204" pitchFamily="34" charset="0"/>
                <a:ea typeface="+mn-ea"/>
                <a:cs typeface="+mn-cs"/>
              </a:rPr>
              <a:t>OTEC: Completa datos del curso y de relatores</a:t>
            </a:r>
          </a:p>
          <a:p>
            <a:pPr lvl="1" algn="just"/>
            <a:r>
              <a:rPr lang="es-CL" sz="2000" b="1" dirty="0">
                <a:solidFill>
                  <a:schemeClr val="tx2"/>
                </a:solidFill>
                <a:latin typeface="Century Gothic" panose="020B0502020202020204" pitchFamily="34" charset="0"/>
                <a:ea typeface="+mn-ea"/>
                <a:cs typeface="+mn-cs"/>
              </a:rPr>
              <a:t>(Punto 10.1, pág. 51 Manual)  </a:t>
            </a: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190" y="1423357"/>
            <a:ext cx="7961520" cy="4502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45870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bwMode="auto">
          <a:xfrm>
            <a:off x="189781" y="396815"/>
            <a:ext cx="8436634" cy="749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2400" kern="1200">
                <a:solidFill>
                  <a:srgbClr val="006CB7"/>
                </a:solidFill>
                <a:latin typeface="Verdana"/>
                <a:ea typeface="ヒラギノ角ゴ Pro W3" charset="-128"/>
                <a:cs typeface="Verdana"/>
              </a:defRPr>
            </a:lvl1pPr>
            <a:lvl2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2pPr>
            <a:lvl3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3pPr>
            <a:lvl4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4pPr>
            <a:lvl5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5pPr>
            <a:lvl6pPr marL="457200" algn="l" defTabSz="457200" rtl="0" fontAlgn="base">
              <a:spcBef>
                <a:spcPct val="0"/>
              </a:spcBef>
              <a:spcAft>
                <a:spcPct val="0"/>
              </a:spcAft>
              <a:defRPr sz="2400">
                <a:solidFill>
                  <a:srgbClr val="006CB7"/>
                </a:solidFill>
                <a:latin typeface="Verdana" charset="0"/>
                <a:ea typeface="ヒラギノ角ゴ Pro W3" charset="-128"/>
              </a:defRPr>
            </a:lvl6pPr>
            <a:lvl7pPr marL="914400" algn="l" defTabSz="457200" rtl="0" fontAlgn="base">
              <a:spcBef>
                <a:spcPct val="0"/>
              </a:spcBef>
              <a:spcAft>
                <a:spcPct val="0"/>
              </a:spcAft>
              <a:defRPr sz="2400">
                <a:solidFill>
                  <a:srgbClr val="006CB7"/>
                </a:solidFill>
                <a:latin typeface="Verdana" charset="0"/>
                <a:ea typeface="ヒラギノ角ゴ Pro W3" charset="-128"/>
              </a:defRPr>
            </a:lvl7pPr>
            <a:lvl8pPr marL="1371600" algn="l" defTabSz="457200" rtl="0" fontAlgn="base">
              <a:spcBef>
                <a:spcPct val="0"/>
              </a:spcBef>
              <a:spcAft>
                <a:spcPct val="0"/>
              </a:spcAft>
              <a:defRPr sz="2400">
                <a:solidFill>
                  <a:srgbClr val="006CB7"/>
                </a:solidFill>
                <a:latin typeface="Verdana" charset="0"/>
                <a:ea typeface="ヒラギノ角ゴ Pro W3" charset="-128"/>
              </a:defRPr>
            </a:lvl8pPr>
            <a:lvl9pPr marL="1828800" algn="l" defTabSz="457200" rtl="0" fontAlgn="base">
              <a:spcBef>
                <a:spcPct val="0"/>
              </a:spcBef>
              <a:spcAft>
                <a:spcPct val="0"/>
              </a:spcAft>
              <a:defRPr sz="2400">
                <a:solidFill>
                  <a:srgbClr val="006CB7"/>
                </a:solidFill>
                <a:latin typeface="Verdana" charset="0"/>
                <a:ea typeface="ヒラギノ角ゴ Pro W3" charset="-128"/>
              </a:defRPr>
            </a:lvl9pPr>
          </a:lstStyle>
          <a:p>
            <a:pPr lvl="1" algn="just"/>
            <a:r>
              <a:rPr lang="es-CL" b="1" dirty="0">
                <a:solidFill>
                  <a:schemeClr val="tx2"/>
                </a:solidFill>
                <a:latin typeface="Century Gothic" panose="020B0502020202020204" pitchFamily="34" charset="0"/>
                <a:ea typeface="+mn-ea"/>
                <a:cs typeface="+mn-cs"/>
              </a:rPr>
              <a:t>OTEC: Genera el F</a:t>
            </a:r>
          </a:p>
          <a:p>
            <a:pPr lvl="1" algn="just"/>
            <a:r>
              <a:rPr lang="es-CL" sz="2000" b="1" dirty="0">
                <a:solidFill>
                  <a:schemeClr val="tx2"/>
                </a:solidFill>
                <a:latin typeface="Century Gothic" panose="020B0502020202020204" pitchFamily="34" charset="0"/>
                <a:ea typeface="+mn-ea"/>
                <a:cs typeface="+mn-cs"/>
              </a:rPr>
              <a:t>(Punto 10.1, pág. 51-52 Manual)  </a:t>
            </a:r>
          </a:p>
          <a:p>
            <a:pPr lvl="1" algn="just"/>
            <a:endParaRPr lang="es-CL" b="1" dirty="0">
              <a:solidFill>
                <a:schemeClr val="tx2"/>
              </a:solidFill>
              <a:latin typeface="Century Gothic" panose="020B0502020202020204" pitchFamily="34" charset="0"/>
              <a:ea typeface="+mn-ea"/>
              <a:cs typeface="+mn-cs"/>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dirty="0"/>
          </a:p>
        </p:txBody>
      </p:sp>
      <p:sp>
        <p:nvSpPr>
          <p:cNvPr id="5" name="4 Rectángulo"/>
          <p:cNvSpPr/>
          <p:nvPr/>
        </p:nvSpPr>
        <p:spPr>
          <a:xfrm>
            <a:off x="781050" y="4763185"/>
            <a:ext cx="7277100" cy="461665"/>
          </a:xfrm>
          <a:prstGeom prst="rect">
            <a:avLst/>
          </a:prstGeom>
        </p:spPr>
        <p:txBody>
          <a:bodyPr wrap="square">
            <a:spAutoFit/>
          </a:bodyPr>
          <a:lstStyle/>
          <a:p>
            <a:pPr lvl="0"/>
            <a:endParaRPr lang="es-CL" sz="2400" dirty="0">
              <a:solidFill>
                <a:srgbClr val="0070C0"/>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200" y="1207698"/>
            <a:ext cx="8661599" cy="4623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1 Título"/>
          <p:cNvSpPr txBox="1">
            <a:spLocks/>
          </p:cNvSpPr>
          <p:nvPr/>
        </p:nvSpPr>
        <p:spPr bwMode="auto">
          <a:xfrm>
            <a:off x="373811" y="5732971"/>
            <a:ext cx="8091577" cy="692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2400" kern="1200">
                <a:solidFill>
                  <a:srgbClr val="006CB7"/>
                </a:solidFill>
                <a:latin typeface="Verdana"/>
                <a:ea typeface="ヒラギノ角ゴ Pro W3" charset="-128"/>
                <a:cs typeface="Verdana"/>
              </a:defRPr>
            </a:lvl1pPr>
            <a:lvl2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2pPr>
            <a:lvl3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3pPr>
            <a:lvl4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4pPr>
            <a:lvl5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5pPr>
            <a:lvl6pPr marL="457200" algn="l" defTabSz="457200" rtl="0" fontAlgn="base">
              <a:spcBef>
                <a:spcPct val="0"/>
              </a:spcBef>
              <a:spcAft>
                <a:spcPct val="0"/>
              </a:spcAft>
              <a:defRPr sz="2400">
                <a:solidFill>
                  <a:srgbClr val="006CB7"/>
                </a:solidFill>
                <a:latin typeface="Verdana" charset="0"/>
                <a:ea typeface="ヒラギノ角ゴ Pro W3" charset="-128"/>
              </a:defRPr>
            </a:lvl6pPr>
            <a:lvl7pPr marL="914400" algn="l" defTabSz="457200" rtl="0" fontAlgn="base">
              <a:spcBef>
                <a:spcPct val="0"/>
              </a:spcBef>
              <a:spcAft>
                <a:spcPct val="0"/>
              </a:spcAft>
              <a:defRPr sz="2400">
                <a:solidFill>
                  <a:srgbClr val="006CB7"/>
                </a:solidFill>
                <a:latin typeface="Verdana" charset="0"/>
                <a:ea typeface="ヒラギノ角ゴ Pro W3" charset="-128"/>
              </a:defRPr>
            </a:lvl7pPr>
            <a:lvl8pPr marL="1371600" algn="l" defTabSz="457200" rtl="0" fontAlgn="base">
              <a:spcBef>
                <a:spcPct val="0"/>
              </a:spcBef>
              <a:spcAft>
                <a:spcPct val="0"/>
              </a:spcAft>
              <a:defRPr sz="2400">
                <a:solidFill>
                  <a:srgbClr val="006CB7"/>
                </a:solidFill>
                <a:latin typeface="Verdana" charset="0"/>
                <a:ea typeface="ヒラギノ角ゴ Pro W3" charset="-128"/>
              </a:defRPr>
            </a:lvl8pPr>
            <a:lvl9pPr marL="1828800" algn="l" defTabSz="457200" rtl="0" fontAlgn="base">
              <a:spcBef>
                <a:spcPct val="0"/>
              </a:spcBef>
              <a:spcAft>
                <a:spcPct val="0"/>
              </a:spcAft>
              <a:defRPr sz="2400">
                <a:solidFill>
                  <a:srgbClr val="006CB7"/>
                </a:solidFill>
                <a:latin typeface="Verdana" charset="0"/>
                <a:ea typeface="ヒラギノ角ゴ Pro W3" charset="-128"/>
              </a:defRPr>
            </a:lvl9pPr>
          </a:lstStyle>
          <a:p>
            <a:pPr lvl="1" algn="just"/>
            <a:r>
              <a:rPr lang="es-CL" sz="1000" b="1" dirty="0">
                <a:solidFill>
                  <a:srgbClr val="0070C0"/>
                </a:solidFill>
                <a:latin typeface="Century Gothic" panose="020B0502020202020204" pitchFamily="34" charset="0"/>
                <a:ea typeface="Verdana" panose="020B0604030504040204" pitchFamily="34" charset="0"/>
              </a:rPr>
              <a:t>Importante: si el OTEC no puede generar el F1, puede ser por dos razones. La primera, porque el OTIC aun no ha validado la postulación o la segunda porque ya pasó la fecha de inicio del curso, para lo cual el OTEC debe ir a mantenedor , buscar el curso y cambiar la fecha de inicio en el lápiz. Luego imprimir el f1, luego volver al mantenedor poner la fecha correcta, imprimir nuevamente el F1 y solicitar la </a:t>
            </a:r>
            <a:r>
              <a:rPr lang="es-CL" sz="1000" b="1" dirty="0" err="1">
                <a:solidFill>
                  <a:srgbClr val="0070C0"/>
                </a:solidFill>
                <a:latin typeface="Century Gothic" panose="020B0502020202020204" pitchFamily="34" charset="0"/>
                <a:ea typeface="Verdana" panose="020B0604030504040204" pitchFamily="34" charset="0"/>
              </a:rPr>
              <a:t>visación</a:t>
            </a:r>
            <a:r>
              <a:rPr lang="es-CL" sz="1000" b="1" dirty="0">
                <a:solidFill>
                  <a:srgbClr val="0070C0"/>
                </a:solidFill>
                <a:latin typeface="Century Gothic" panose="020B0502020202020204" pitchFamily="34" charset="0"/>
                <a:ea typeface="Verdana" panose="020B0604030504040204" pitchFamily="34" charset="0"/>
              </a:rPr>
              <a:t> al OTIC.</a:t>
            </a:r>
          </a:p>
        </p:txBody>
      </p:sp>
    </p:spTree>
    <p:extLst>
      <p:ext uri="{BB962C8B-B14F-4D97-AF65-F5344CB8AC3E}">
        <p14:creationId xmlns:p14="http://schemas.microsoft.com/office/powerpoint/2010/main" val="30757685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bwMode="auto">
          <a:xfrm>
            <a:off x="189781" y="379562"/>
            <a:ext cx="7504981" cy="76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2400" kern="1200">
                <a:solidFill>
                  <a:srgbClr val="006CB7"/>
                </a:solidFill>
                <a:latin typeface="Verdana"/>
                <a:ea typeface="ヒラギノ角ゴ Pro W3" charset="-128"/>
                <a:cs typeface="Verdana"/>
              </a:defRPr>
            </a:lvl1pPr>
            <a:lvl2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2pPr>
            <a:lvl3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3pPr>
            <a:lvl4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4pPr>
            <a:lvl5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5pPr>
            <a:lvl6pPr marL="457200" algn="l" defTabSz="457200" rtl="0" fontAlgn="base">
              <a:spcBef>
                <a:spcPct val="0"/>
              </a:spcBef>
              <a:spcAft>
                <a:spcPct val="0"/>
              </a:spcAft>
              <a:defRPr sz="2400">
                <a:solidFill>
                  <a:srgbClr val="006CB7"/>
                </a:solidFill>
                <a:latin typeface="Verdana" charset="0"/>
                <a:ea typeface="ヒラギノ角ゴ Pro W3" charset="-128"/>
              </a:defRPr>
            </a:lvl6pPr>
            <a:lvl7pPr marL="914400" algn="l" defTabSz="457200" rtl="0" fontAlgn="base">
              <a:spcBef>
                <a:spcPct val="0"/>
              </a:spcBef>
              <a:spcAft>
                <a:spcPct val="0"/>
              </a:spcAft>
              <a:defRPr sz="2400">
                <a:solidFill>
                  <a:srgbClr val="006CB7"/>
                </a:solidFill>
                <a:latin typeface="Verdana" charset="0"/>
                <a:ea typeface="ヒラギノ角ゴ Pro W3" charset="-128"/>
              </a:defRPr>
            </a:lvl7pPr>
            <a:lvl8pPr marL="1371600" algn="l" defTabSz="457200" rtl="0" fontAlgn="base">
              <a:spcBef>
                <a:spcPct val="0"/>
              </a:spcBef>
              <a:spcAft>
                <a:spcPct val="0"/>
              </a:spcAft>
              <a:defRPr sz="2400">
                <a:solidFill>
                  <a:srgbClr val="006CB7"/>
                </a:solidFill>
                <a:latin typeface="Verdana" charset="0"/>
                <a:ea typeface="ヒラギノ角ゴ Pro W3" charset="-128"/>
              </a:defRPr>
            </a:lvl8pPr>
            <a:lvl9pPr marL="1828800" algn="l" defTabSz="457200" rtl="0" fontAlgn="base">
              <a:spcBef>
                <a:spcPct val="0"/>
              </a:spcBef>
              <a:spcAft>
                <a:spcPct val="0"/>
              </a:spcAft>
              <a:defRPr sz="2400">
                <a:solidFill>
                  <a:srgbClr val="006CB7"/>
                </a:solidFill>
                <a:latin typeface="Verdana" charset="0"/>
                <a:ea typeface="ヒラギノ角ゴ Pro W3" charset="-128"/>
              </a:defRPr>
            </a:lvl9pPr>
          </a:lstStyle>
          <a:p>
            <a:pPr lvl="1" algn="just"/>
            <a:r>
              <a:rPr lang="es-CL" b="1" dirty="0">
                <a:solidFill>
                  <a:srgbClr val="FF0000"/>
                </a:solidFill>
                <a:latin typeface="Century Gothic" panose="020B0502020202020204" pitchFamily="34" charset="0"/>
                <a:ea typeface="+mn-ea"/>
                <a:cs typeface="+mn-cs"/>
              </a:rPr>
              <a:t>OTIC: Valida el F1 en ejecución</a:t>
            </a:r>
          </a:p>
          <a:p>
            <a:pPr lvl="1" algn="just"/>
            <a:r>
              <a:rPr lang="es-CL" sz="2000" b="1" dirty="0">
                <a:solidFill>
                  <a:srgbClr val="FF0000"/>
                </a:solidFill>
                <a:latin typeface="Century Gothic" panose="020B0502020202020204" pitchFamily="34" charset="0"/>
                <a:ea typeface="+mn-ea"/>
                <a:cs typeface="+mn-cs"/>
              </a:rPr>
              <a:t>(Punto 10.4.1, pág. 69 Manual) </a:t>
            </a:r>
          </a:p>
          <a:p>
            <a:pPr lvl="1" algn="just"/>
            <a:endParaRPr lang="es-CL" b="1" dirty="0">
              <a:solidFill>
                <a:schemeClr val="tx2"/>
              </a:solidFill>
              <a:latin typeface="Century Gothic" panose="020B0502020202020204" pitchFamily="34" charset="0"/>
              <a:ea typeface="+mn-ea"/>
              <a:cs typeface="+mn-cs"/>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dirty="0"/>
          </a:p>
        </p:txBody>
      </p:sp>
      <p:sp>
        <p:nvSpPr>
          <p:cNvPr id="5" name="4 Rectángulo"/>
          <p:cNvSpPr/>
          <p:nvPr/>
        </p:nvSpPr>
        <p:spPr>
          <a:xfrm>
            <a:off x="781050" y="4763185"/>
            <a:ext cx="7277100" cy="461665"/>
          </a:xfrm>
          <a:prstGeom prst="rect">
            <a:avLst/>
          </a:prstGeom>
        </p:spPr>
        <p:txBody>
          <a:bodyPr wrap="square">
            <a:spAutoFit/>
          </a:bodyPr>
          <a:lstStyle/>
          <a:p>
            <a:pPr lvl="0"/>
            <a:endParaRPr lang="es-CL" sz="2400" dirty="0">
              <a:solidFill>
                <a:srgbClr val="0070C0"/>
              </a:solidFill>
            </a:endParaRPr>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882" y="1434438"/>
            <a:ext cx="7597435" cy="4277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4150" y="5224850"/>
            <a:ext cx="1231900" cy="487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44857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bwMode="auto">
          <a:xfrm>
            <a:off x="0" y="258793"/>
            <a:ext cx="8755812" cy="887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2400" kern="1200">
                <a:solidFill>
                  <a:srgbClr val="006CB7"/>
                </a:solidFill>
                <a:latin typeface="Verdana"/>
                <a:ea typeface="ヒラギノ角ゴ Pro W3" charset="-128"/>
                <a:cs typeface="Verdana"/>
              </a:defRPr>
            </a:lvl1pPr>
            <a:lvl2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2pPr>
            <a:lvl3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3pPr>
            <a:lvl4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4pPr>
            <a:lvl5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5pPr>
            <a:lvl6pPr marL="457200" algn="l" defTabSz="457200" rtl="0" fontAlgn="base">
              <a:spcBef>
                <a:spcPct val="0"/>
              </a:spcBef>
              <a:spcAft>
                <a:spcPct val="0"/>
              </a:spcAft>
              <a:defRPr sz="2400">
                <a:solidFill>
                  <a:srgbClr val="006CB7"/>
                </a:solidFill>
                <a:latin typeface="Verdana" charset="0"/>
                <a:ea typeface="ヒラギノ角ゴ Pro W3" charset="-128"/>
              </a:defRPr>
            </a:lvl6pPr>
            <a:lvl7pPr marL="914400" algn="l" defTabSz="457200" rtl="0" fontAlgn="base">
              <a:spcBef>
                <a:spcPct val="0"/>
              </a:spcBef>
              <a:spcAft>
                <a:spcPct val="0"/>
              </a:spcAft>
              <a:defRPr sz="2400">
                <a:solidFill>
                  <a:srgbClr val="006CB7"/>
                </a:solidFill>
                <a:latin typeface="Verdana" charset="0"/>
                <a:ea typeface="ヒラギノ角ゴ Pro W3" charset="-128"/>
              </a:defRPr>
            </a:lvl7pPr>
            <a:lvl8pPr marL="1371600" algn="l" defTabSz="457200" rtl="0" fontAlgn="base">
              <a:spcBef>
                <a:spcPct val="0"/>
              </a:spcBef>
              <a:spcAft>
                <a:spcPct val="0"/>
              </a:spcAft>
              <a:defRPr sz="2400">
                <a:solidFill>
                  <a:srgbClr val="006CB7"/>
                </a:solidFill>
                <a:latin typeface="Verdana" charset="0"/>
                <a:ea typeface="ヒラギノ角ゴ Pro W3" charset="-128"/>
              </a:defRPr>
            </a:lvl8pPr>
            <a:lvl9pPr marL="1828800" algn="l" defTabSz="457200" rtl="0" fontAlgn="base">
              <a:spcBef>
                <a:spcPct val="0"/>
              </a:spcBef>
              <a:spcAft>
                <a:spcPct val="0"/>
              </a:spcAft>
              <a:defRPr sz="2400">
                <a:solidFill>
                  <a:srgbClr val="006CB7"/>
                </a:solidFill>
                <a:latin typeface="Verdana" charset="0"/>
                <a:ea typeface="ヒラギノ角ゴ Pro W3" charset="-128"/>
              </a:defRPr>
            </a:lvl9pPr>
          </a:lstStyle>
          <a:p>
            <a:pPr lvl="1" algn="just"/>
            <a:r>
              <a:rPr lang="es-CL" sz="2200" b="1" dirty="0">
                <a:solidFill>
                  <a:srgbClr val="FF0000"/>
                </a:solidFill>
                <a:latin typeface="Century Gothic" panose="020B0502020202020204" pitchFamily="34" charset="0"/>
                <a:ea typeface="+mn-ea"/>
                <a:cs typeface="+mn-cs"/>
              </a:rPr>
              <a:t>OTIC: Puede eliminar la </a:t>
            </a:r>
            <a:r>
              <a:rPr lang="es-CL" sz="2200" b="1" dirty="0" err="1">
                <a:solidFill>
                  <a:srgbClr val="FF0000"/>
                </a:solidFill>
                <a:latin typeface="Century Gothic" panose="020B0502020202020204" pitchFamily="34" charset="0"/>
                <a:ea typeface="+mn-ea"/>
                <a:cs typeface="+mn-cs"/>
              </a:rPr>
              <a:t>visación</a:t>
            </a:r>
            <a:r>
              <a:rPr lang="es-CL" sz="2200" b="1" dirty="0">
                <a:solidFill>
                  <a:srgbClr val="FF0000"/>
                </a:solidFill>
                <a:latin typeface="Century Gothic" panose="020B0502020202020204" pitchFamily="34" charset="0"/>
                <a:ea typeface="+mn-ea"/>
                <a:cs typeface="+mn-cs"/>
              </a:rPr>
              <a:t> para que el OTEC vuelva a hacer el F1 si existe algún error </a:t>
            </a:r>
            <a:r>
              <a:rPr lang="es-CL" sz="2000" b="1" dirty="0">
                <a:solidFill>
                  <a:srgbClr val="FF0000"/>
                </a:solidFill>
                <a:latin typeface="Century Gothic" panose="020B0502020202020204" pitchFamily="34" charset="0"/>
                <a:ea typeface="+mn-ea"/>
                <a:cs typeface="+mn-cs"/>
              </a:rPr>
              <a:t>(Punto 10.4.1, pág. 69 Manual) </a:t>
            </a: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dirty="0"/>
          </a:p>
        </p:txBody>
      </p:sp>
      <p:sp>
        <p:nvSpPr>
          <p:cNvPr id="5" name="4 Rectángulo"/>
          <p:cNvSpPr/>
          <p:nvPr/>
        </p:nvSpPr>
        <p:spPr>
          <a:xfrm>
            <a:off x="781050" y="4763185"/>
            <a:ext cx="7277100" cy="461665"/>
          </a:xfrm>
          <a:prstGeom prst="rect">
            <a:avLst/>
          </a:prstGeom>
        </p:spPr>
        <p:txBody>
          <a:bodyPr wrap="square">
            <a:spAutoFit/>
          </a:bodyPr>
          <a:lstStyle/>
          <a:p>
            <a:pPr lvl="0"/>
            <a:endParaRPr lang="es-CL" sz="2400" dirty="0">
              <a:solidFill>
                <a:srgbClr val="0070C0"/>
              </a:solidFill>
            </a:endParaRPr>
          </a:p>
        </p:txBody>
      </p:sp>
      <p:sp>
        <p:nvSpPr>
          <p:cNvPr id="8" name="Rectangle 1"/>
          <p:cNvSpPr>
            <a:spLocks noChangeArrowheads="1"/>
          </p:cNvSpPr>
          <p:nvPr/>
        </p:nvSpPr>
        <p:spPr bwMode="auto">
          <a:xfrm>
            <a:off x="539750" y="1968500"/>
            <a:ext cx="8096250" cy="393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CL" altLang="es-CL" sz="1800" b="0" i="0" u="none" strike="noStrike" cap="none" normalizeH="0" baseline="0">
              <a:ln>
                <a:noFill/>
              </a:ln>
              <a:solidFill>
                <a:schemeClr val="tx1"/>
              </a:solidFill>
              <a:effectLst/>
              <a:latin typeface="Arial" pitchFamily="34" charset="0"/>
              <a:cs typeface="Arial" pitchFamily="34" charset="0"/>
            </a:endParaRPr>
          </a:p>
        </p:txBody>
      </p:sp>
      <p:pic>
        <p:nvPicPr>
          <p:cNvPr id="13" name="Picture 2" descr="C:\Users\mvicuna\Dropbox\Capturas de pantalla\Captura de pantalla 2016-11-18 16.29.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620" y="1384119"/>
            <a:ext cx="7937959" cy="4464740"/>
          </a:xfrm>
          <a:prstGeom prst="rect">
            <a:avLst/>
          </a:prstGeom>
          <a:noFill/>
          <a:extLst>
            <a:ext uri="{909E8E84-426E-40DD-AFC4-6F175D3DCCD1}">
              <a14:hiddenFill xmlns:a14="http://schemas.microsoft.com/office/drawing/2010/main">
                <a:solidFill>
                  <a:srgbClr val="FFFFFF"/>
                </a:solidFill>
              </a14:hiddenFill>
            </a:ext>
          </a:extLst>
        </p:spPr>
      </p:pic>
      <p:sp>
        <p:nvSpPr>
          <p:cNvPr id="6" name="5 Elipse"/>
          <p:cNvSpPr/>
          <p:nvPr/>
        </p:nvSpPr>
        <p:spPr>
          <a:xfrm>
            <a:off x="5253487" y="3726611"/>
            <a:ext cx="612475" cy="21038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4" name="13 Elipse"/>
          <p:cNvSpPr/>
          <p:nvPr/>
        </p:nvSpPr>
        <p:spPr>
          <a:xfrm>
            <a:off x="3257909" y="4923326"/>
            <a:ext cx="612475" cy="21038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41069209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bwMode="auto">
          <a:xfrm>
            <a:off x="1009291" y="2165250"/>
            <a:ext cx="6452558" cy="1820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2400" kern="1200">
                <a:solidFill>
                  <a:srgbClr val="006CB7"/>
                </a:solidFill>
                <a:latin typeface="Verdana"/>
                <a:ea typeface="ヒラギノ角ゴ Pro W3" charset="-128"/>
                <a:cs typeface="Verdana"/>
              </a:defRPr>
            </a:lvl1pPr>
            <a:lvl2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2pPr>
            <a:lvl3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3pPr>
            <a:lvl4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4pPr>
            <a:lvl5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5pPr>
            <a:lvl6pPr marL="457200" algn="l" defTabSz="457200" rtl="0" fontAlgn="base">
              <a:spcBef>
                <a:spcPct val="0"/>
              </a:spcBef>
              <a:spcAft>
                <a:spcPct val="0"/>
              </a:spcAft>
              <a:defRPr sz="2400">
                <a:solidFill>
                  <a:srgbClr val="006CB7"/>
                </a:solidFill>
                <a:latin typeface="Verdana" charset="0"/>
                <a:ea typeface="ヒラギノ角ゴ Pro W3" charset="-128"/>
              </a:defRPr>
            </a:lvl6pPr>
            <a:lvl7pPr marL="914400" algn="l" defTabSz="457200" rtl="0" fontAlgn="base">
              <a:spcBef>
                <a:spcPct val="0"/>
              </a:spcBef>
              <a:spcAft>
                <a:spcPct val="0"/>
              </a:spcAft>
              <a:defRPr sz="2400">
                <a:solidFill>
                  <a:srgbClr val="006CB7"/>
                </a:solidFill>
                <a:latin typeface="Verdana" charset="0"/>
                <a:ea typeface="ヒラギノ角ゴ Pro W3" charset="-128"/>
              </a:defRPr>
            </a:lvl7pPr>
            <a:lvl8pPr marL="1371600" algn="l" defTabSz="457200" rtl="0" fontAlgn="base">
              <a:spcBef>
                <a:spcPct val="0"/>
              </a:spcBef>
              <a:spcAft>
                <a:spcPct val="0"/>
              </a:spcAft>
              <a:defRPr sz="2400">
                <a:solidFill>
                  <a:srgbClr val="006CB7"/>
                </a:solidFill>
                <a:latin typeface="Verdana" charset="0"/>
                <a:ea typeface="ヒラギノ角ゴ Pro W3" charset="-128"/>
              </a:defRPr>
            </a:lvl8pPr>
            <a:lvl9pPr marL="1828800" algn="l" defTabSz="457200" rtl="0" fontAlgn="base">
              <a:spcBef>
                <a:spcPct val="0"/>
              </a:spcBef>
              <a:spcAft>
                <a:spcPct val="0"/>
              </a:spcAft>
              <a:defRPr sz="2400">
                <a:solidFill>
                  <a:srgbClr val="006CB7"/>
                </a:solidFill>
                <a:latin typeface="Verdana" charset="0"/>
                <a:ea typeface="ヒラギノ角ゴ Pro W3" charset="-128"/>
              </a:defRPr>
            </a:lvl9pPr>
          </a:lstStyle>
          <a:p>
            <a:pPr lvl="1" algn="just"/>
            <a:r>
              <a:rPr lang="es-CL" sz="3600" b="1" dirty="0">
                <a:solidFill>
                  <a:schemeClr val="tx2"/>
                </a:solidFill>
                <a:latin typeface="Century Gothic" panose="020B0502020202020204" pitchFamily="34" charset="0"/>
                <a:ea typeface="+mn-ea"/>
                <a:cs typeface="+mn-cs"/>
              </a:rPr>
              <a:t>Pasos para crear clave y poder ingresar al sic</a:t>
            </a:r>
          </a:p>
          <a:p>
            <a:pPr lvl="1" algn="just"/>
            <a:endParaRPr lang="es-CL" b="1" dirty="0">
              <a:solidFill>
                <a:schemeClr val="tx2"/>
              </a:solidFill>
              <a:latin typeface="Century Gothic" panose="020B0502020202020204" pitchFamily="34" charset="0"/>
              <a:ea typeface="+mn-ea"/>
              <a:cs typeface="+mn-cs"/>
            </a:endParaRPr>
          </a:p>
          <a:p>
            <a:pPr lvl="1" algn="just"/>
            <a:endParaRPr lang="es-CL" b="1" dirty="0">
              <a:solidFill>
                <a:schemeClr val="tx2"/>
              </a:solidFill>
              <a:latin typeface="Century Gothic" panose="020B0502020202020204" pitchFamily="34" charset="0"/>
              <a:ea typeface="+mn-ea"/>
              <a:cs typeface="+mn-cs"/>
            </a:endParaRPr>
          </a:p>
          <a:p>
            <a:pPr lvl="1" algn="just"/>
            <a:endParaRPr lang="es-CL" dirty="0"/>
          </a:p>
          <a:p>
            <a:pPr lvl="1" algn="just"/>
            <a:r>
              <a:rPr lang="es-CL" b="1" dirty="0">
                <a:solidFill>
                  <a:srgbClr val="0070C0"/>
                </a:solidFill>
                <a:latin typeface="Century Gothic" panose="020B0502020202020204" pitchFamily="34" charset="0"/>
                <a:ea typeface="Verdana" panose="020B0604030504040204" pitchFamily="34" charset="0"/>
              </a:rPr>
              <a:t>  </a:t>
            </a:r>
            <a:endParaRPr lang="es-CL" sz="4000" dirty="0">
              <a:solidFill>
                <a:schemeClr val="accent1"/>
              </a:solidFill>
              <a:latin typeface="Century Gothic" panose="020B0502020202020204" pitchFamily="34" charset="0"/>
            </a:endParaRPr>
          </a:p>
        </p:txBody>
      </p:sp>
    </p:spTree>
    <p:extLst>
      <p:ext uri="{BB962C8B-B14F-4D97-AF65-F5344CB8AC3E}">
        <p14:creationId xmlns:p14="http://schemas.microsoft.com/office/powerpoint/2010/main" val="1514568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bwMode="auto">
          <a:xfrm>
            <a:off x="371023" y="2363635"/>
            <a:ext cx="7444563" cy="2096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2400" kern="1200">
                <a:solidFill>
                  <a:srgbClr val="006CB7"/>
                </a:solidFill>
                <a:latin typeface="Verdana"/>
                <a:ea typeface="ヒラギノ角ゴ Pro W3" charset="-128"/>
                <a:cs typeface="Verdana"/>
              </a:defRPr>
            </a:lvl1pPr>
            <a:lvl2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2pPr>
            <a:lvl3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3pPr>
            <a:lvl4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4pPr>
            <a:lvl5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5pPr>
            <a:lvl6pPr marL="457200" algn="l" defTabSz="457200" rtl="0" fontAlgn="base">
              <a:spcBef>
                <a:spcPct val="0"/>
              </a:spcBef>
              <a:spcAft>
                <a:spcPct val="0"/>
              </a:spcAft>
              <a:defRPr sz="2400">
                <a:solidFill>
                  <a:srgbClr val="006CB7"/>
                </a:solidFill>
                <a:latin typeface="Verdana" charset="0"/>
                <a:ea typeface="ヒラギノ角ゴ Pro W3" charset="-128"/>
              </a:defRPr>
            </a:lvl6pPr>
            <a:lvl7pPr marL="914400" algn="l" defTabSz="457200" rtl="0" fontAlgn="base">
              <a:spcBef>
                <a:spcPct val="0"/>
              </a:spcBef>
              <a:spcAft>
                <a:spcPct val="0"/>
              </a:spcAft>
              <a:defRPr sz="2400">
                <a:solidFill>
                  <a:srgbClr val="006CB7"/>
                </a:solidFill>
                <a:latin typeface="Verdana" charset="0"/>
                <a:ea typeface="ヒラギノ角ゴ Pro W3" charset="-128"/>
              </a:defRPr>
            </a:lvl7pPr>
            <a:lvl8pPr marL="1371600" algn="l" defTabSz="457200" rtl="0" fontAlgn="base">
              <a:spcBef>
                <a:spcPct val="0"/>
              </a:spcBef>
              <a:spcAft>
                <a:spcPct val="0"/>
              </a:spcAft>
              <a:defRPr sz="2400">
                <a:solidFill>
                  <a:srgbClr val="006CB7"/>
                </a:solidFill>
                <a:latin typeface="Verdana" charset="0"/>
                <a:ea typeface="ヒラギノ角ゴ Pro W3" charset="-128"/>
              </a:defRPr>
            </a:lvl8pPr>
            <a:lvl9pPr marL="1828800" algn="l" defTabSz="457200" rtl="0" fontAlgn="base">
              <a:spcBef>
                <a:spcPct val="0"/>
              </a:spcBef>
              <a:spcAft>
                <a:spcPct val="0"/>
              </a:spcAft>
              <a:defRPr sz="2400">
                <a:solidFill>
                  <a:srgbClr val="006CB7"/>
                </a:solidFill>
                <a:latin typeface="Verdana" charset="0"/>
                <a:ea typeface="ヒラギノ角ゴ Pro W3" charset="-128"/>
              </a:defRPr>
            </a:lvl9pPr>
          </a:lstStyle>
          <a:p>
            <a:pPr lvl="1" algn="ctr"/>
            <a:r>
              <a:rPr lang="es-CL" sz="3200" b="1" dirty="0">
                <a:solidFill>
                  <a:schemeClr val="tx2"/>
                </a:solidFill>
                <a:latin typeface="Century Gothic" panose="020B0502020202020204" pitchFamily="34" charset="0"/>
                <a:ea typeface="+mn-ea"/>
                <a:cs typeface="+mn-cs"/>
              </a:rPr>
              <a:t>Ingresar al sistema para generar los reemplazos (siempre que el OTIC previamente haya visado el F1)</a:t>
            </a:r>
          </a:p>
          <a:p>
            <a:pPr lvl="1" algn="ctr"/>
            <a:endParaRPr lang="es-CL" sz="3200" b="1" dirty="0">
              <a:solidFill>
                <a:schemeClr val="tx2"/>
              </a:solidFill>
              <a:latin typeface="Century Gothic" panose="020B0502020202020204" pitchFamily="34" charset="0"/>
              <a:ea typeface="+mn-ea"/>
              <a:cs typeface="+mn-cs"/>
            </a:endParaRPr>
          </a:p>
          <a:p>
            <a:pPr lvl="1" algn="just"/>
            <a:endParaRPr lang="es-CL" b="1" dirty="0">
              <a:solidFill>
                <a:schemeClr val="tx2"/>
              </a:solidFill>
              <a:latin typeface="Century Gothic" panose="020B0502020202020204" pitchFamily="34" charset="0"/>
              <a:ea typeface="+mn-ea"/>
              <a:cs typeface="+mn-cs"/>
            </a:endParaRPr>
          </a:p>
          <a:p>
            <a:pPr lvl="1" algn="just"/>
            <a:endParaRPr lang="es-CL" b="1" dirty="0">
              <a:solidFill>
                <a:schemeClr val="tx2"/>
              </a:solidFill>
              <a:latin typeface="Century Gothic" panose="020B0502020202020204" pitchFamily="34" charset="0"/>
              <a:ea typeface="+mn-ea"/>
              <a:cs typeface="+mn-cs"/>
            </a:endParaRPr>
          </a:p>
          <a:p>
            <a:pPr lvl="1" algn="just"/>
            <a:endParaRPr lang="es-CL" dirty="0"/>
          </a:p>
          <a:p>
            <a:pPr lvl="1" algn="just"/>
            <a:r>
              <a:rPr lang="es-CL" b="1" dirty="0">
                <a:solidFill>
                  <a:srgbClr val="0070C0"/>
                </a:solidFill>
                <a:latin typeface="Century Gothic" panose="020B0502020202020204" pitchFamily="34" charset="0"/>
                <a:ea typeface="Verdana" panose="020B0604030504040204" pitchFamily="34" charset="0"/>
              </a:rPr>
              <a:t>  </a:t>
            </a:r>
            <a:endParaRPr lang="es-CL" sz="4000" dirty="0">
              <a:solidFill>
                <a:schemeClr val="accent1"/>
              </a:solidFill>
              <a:latin typeface="Century Gothic" panose="020B0502020202020204" pitchFamily="34" charset="0"/>
            </a:endParaRPr>
          </a:p>
        </p:txBody>
      </p:sp>
    </p:spTree>
    <p:extLst>
      <p:ext uri="{BB962C8B-B14F-4D97-AF65-F5344CB8AC3E}">
        <p14:creationId xmlns:p14="http://schemas.microsoft.com/office/powerpoint/2010/main" val="11435334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bwMode="auto">
          <a:xfrm>
            <a:off x="368301" y="388189"/>
            <a:ext cx="8267700" cy="757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2400" kern="1200">
                <a:solidFill>
                  <a:srgbClr val="006CB7"/>
                </a:solidFill>
                <a:latin typeface="Verdana"/>
                <a:ea typeface="ヒラギノ角ゴ Pro W3" charset="-128"/>
                <a:cs typeface="Verdana"/>
              </a:defRPr>
            </a:lvl1pPr>
            <a:lvl2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2pPr>
            <a:lvl3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3pPr>
            <a:lvl4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4pPr>
            <a:lvl5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5pPr>
            <a:lvl6pPr marL="457200" algn="l" defTabSz="457200" rtl="0" fontAlgn="base">
              <a:spcBef>
                <a:spcPct val="0"/>
              </a:spcBef>
              <a:spcAft>
                <a:spcPct val="0"/>
              </a:spcAft>
              <a:defRPr sz="2400">
                <a:solidFill>
                  <a:srgbClr val="006CB7"/>
                </a:solidFill>
                <a:latin typeface="Verdana" charset="0"/>
                <a:ea typeface="ヒラギノ角ゴ Pro W3" charset="-128"/>
              </a:defRPr>
            </a:lvl6pPr>
            <a:lvl7pPr marL="914400" algn="l" defTabSz="457200" rtl="0" fontAlgn="base">
              <a:spcBef>
                <a:spcPct val="0"/>
              </a:spcBef>
              <a:spcAft>
                <a:spcPct val="0"/>
              </a:spcAft>
              <a:defRPr sz="2400">
                <a:solidFill>
                  <a:srgbClr val="006CB7"/>
                </a:solidFill>
                <a:latin typeface="Verdana" charset="0"/>
                <a:ea typeface="ヒラギノ角ゴ Pro W3" charset="-128"/>
              </a:defRPr>
            </a:lvl7pPr>
            <a:lvl8pPr marL="1371600" algn="l" defTabSz="457200" rtl="0" fontAlgn="base">
              <a:spcBef>
                <a:spcPct val="0"/>
              </a:spcBef>
              <a:spcAft>
                <a:spcPct val="0"/>
              </a:spcAft>
              <a:defRPr sz="2400">
                <a:solidFill>
                  <a:srgbClr val="006CB7"/>
                </a:solidFill>
                <a:latin typeface="Verdana" charset="0"/>
                <a:ea typeface="ヒラギノ角ゴ Pro W3" charset="-128"/>
              </a:defRPr>
            </a:lvl8pPr>
            <a:lvl9pPr marL="1828800" algn="l" defTabSz="457200" rtl="0" fontAlgn="base">
              <a:spcBef>
                <a:spcPct val="0"/>
              </a:spcBef>
              <a:spcAft>
                <a:spcPct val="0"/>
              </a:spcAft>
              <a:defRPr sz="2400">
                <a:solidFill>
                  <a:srgbClr val="006CB7"/>
                </a:solidFill>
                <a:latin typeface="Verdana" charset="0"/>
                <a:ea typeface="ヒラギノ角ゴ Pro W3" charset="-128"/>
              </a:defRPr>
            </a:lvl9pPr>
          </a:lstStyle>
          <a:p>
            <a:pPr lvl="1" algn="just"/>
            <a:r>
              <a:rPr lang="es-CL" sz="2200" b="1" dirty="0">
                <a:solidFill>
                  <a:srgbClr val="FF0000"/>
                </a:solidFill>
                <a:latin typeface="Century Gothic" panose="020B0502020202020204" pitchFamily="34" charset="0"/>
                <a:ea typeface="+mn-ea"/>
                <a:cs typeface="+mn-cs"/>
              </a:rPr>
              <a:t>OTIC: Habilita el curso para cargar reemplazos</a:t>
            </a:r>
          </a:p>
          <a:p>
            <a:pPr lvl="1" algn="just"/>
            <a:r>
              <a:rPr lang="es-CL" sz="2000" b="1" dirty="0">
                <a:solidFill>
                  <a:srgbClr val="FF0000"/>
                </a:solidFill>
                <a:latin typeface="Century Gothic" panose="020B0502020202020204" pitchFamily="34" charset="0"/>
                <a:ea typeface="+mn-ea"/>
                <a:cs typeface="+mn-cs"/>
              </a:rPr>
              <a:t>(Punto 7, pág. 37 Manual) </a:t>
            </a:r>
          </a:p>
          <a:p>
            <a:pPr lvl="1" algn="just"/>
            <a:r>
              <a:rPr lang="es-CL" sz="2200" b="1" dirty="0">
                <a:solidFill>
                  <a:srgbClr val="FF0000"/>
                </a:solidFill>
                <a:latin typeface="Century Gothic" panose="020B0502020202020204" pitchFamily="34" charset="0"/>
                <a:ea typeface="+mn-ea"/>
                <a:cs typeface="+mn-cs"/>
              </a:rPr>
              <a:t> </a:t>
            </a: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dirty="0"/>
          </a:p>
        </p:txBody>
      </p:sp>
      <p:sp>
        <p:nvSpPr>
          <p:cNvPr id="5" name="4 Rectángulo"/>
          <p:cNvSpPr/>
          <p:nvPr/>
        </p:nvSpPr>
        <p:spPr>
          <a:xfrm>
            <a:off x="781050" y="4763185"/>
            <a:ext cx="7277100" cy="461665"/>
          </a:xfrm>
          <a:prstGeom prst="rect">
            <a:avLst/>
          </a:prstGeom>
        </p:spPr>
        <p:txBody>
          <a:bodyPr wrap="square">
            <a:spAutoFit/>
          </a:bodyPr>
          <a:lstStyle/>
          <a:p>
            <a:pPr lvl="0"/>
            <a:endParaRPr lang="es-CL" sz="2400" dirty="0">
              <a:solidFill>
                <a:srgbClr val="0070C0"/>
              </a:solidFill>
            </a:endParaRPr>
          </a:p>
        </p:txBody>
      </p:sp>
      <p:sp>
        <p:nvSpPr>
          <p:cNvPr id="8" name="Rectangle 1"/>
          <p:cNvSpPr>
            <a:spLocks noChangeArrowheads="1"/>
          </p:cNvSpPr>
          <p:nvPr/>
        </p:nvSpPr>
        <p:spPr bwMode="auto">
          <a:xfrm>
            <a:off x="539750" y="1968500"/>
            <a:ext cx="8096250" cy="393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CL" altLang="es-CL" sz="1800" b="0" i="0" u="none" strike="noStrike" cap="none" normalizeH="0" baseline="0">
              <a:ln>
                <a:noFill/>
              </a:ln>
              <a:solidFill>
                <a:schemeClr val="tx1"/>
              </a:solidFill>
              <a:effectLst/>
              <a:latin typeface="Arial" pitchFamily="34" charset="0"/>
              <a:cs typeface="Arial" pitchFamily="34" charset="0"/>
            </a:endParaRPr>
          </a:p>
        </p:txBody>
      </p:sp>
      <p:pic>
        <p:nvPicPr>
          <p:cNvPr id="10" name="4 Marcador de contenido"/>
          <p:cNvPicPr>
            <a:picLocks noGrp="1"/>
          </p:cNvPicPr>
          <p:nvPr>
            <p:ph idx="1"/>
          </p:nvPr>
        </p:nvPicPr>
        <p:blipFill>
          <a:blip r:embed="rId3"/>
          <a:stretch>
            <a:fillRect/>
          </a:stretch>
        </p:blipFill>
        <p:spPr>
          <a:xfrm>
            <a:off x="406400" y="1297781"/>
            <a:ext cx="8331200" cy="4686300"/>
          </a:xfrm>
          <a:prstGeom prst="rect">
            <a:avLst/>
          </a:prstGeom>
        </p:spPr>
      </p:pic>
      <p:sp>
        <p:nvSpPr>
          <p:cNvPr id="11" name="10 Elipse"/>
          <p:cNvSpPr/>
          <p:nvPr/>
        </p:nvSpPr>
        <p:spPr>
          <a:xfrm>
            <a:off x="2242868" y="2587925"/>
            <a:ext cx="241540" cy="12076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2" name="11 Elipse"/>
          <p:cNvSpPr/>
          <p:nvPr/>
        </p:nvSpPr>
        <p:spPr>
          <a:xfrm>
            <a:off x="3493697" y="4763185"/>
            <a:ext cx="1065601" cy="3091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31224763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bwMode="auto">
          <a:xfrm>
            <a:off x="1" y="146649"/>
            <a:ext cx="8755810" cy="792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2400" kern="1200">
                <a:solidFill>
                  <a:srgbClr val="006CB7"/>
                </a:solidFill>
                <a:latin typeface="Verdana"/>
                <a:ea typeface="ヒラギノ角ゴ Pro W3" charset="-128"/>
                <a:cs typeface="Verdana"/>
              </a:defRPr>
            </a:lvl1pPr>
            <a:lvl2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2pPr>
            <a:lvl3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3pPr>
            <a:lvl4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4pPr>
            <a:lvl5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5pPr>
            <a:lvl6pPr marL="457200" algn="l" defTabSz="457200" rtl="0" fontAlgn="base">
              <a:spcBef>
                <a:spcPct val="0"/>
              </a:spcBef>
              <a:spcAft>
                <a:spcPct val="0"/>
              </a:spcAft>
              <a:defRPr sz="2400">
                <a:solidFill>
                  <a:srgbClr val="006CB7"/>
                </a:solidFill>
                <a:latin typeface="Verdana" charset="0"/>
                <a:ea typeface="ヒラギノ角ゴ Pro W3" charset="-128"/>
              </a:defRPr>
            </a:lvl6pPr>
            <a:lvl7pPr marL="914400" algn="l" defTabSz="457200" rtl="0" fontAlgn="base">
              <a:spcBef>
                <a:spcPct val="0"/>
              </a:spcBef>
              <a:spcAft>
                <a:spcPct val="0"/>
              </a:spcAft>
              <a:defRPr sz="2400">
                <a:solidFill>
                  <a:srgbClr val="006CB7"/>
                </a:solidFill>
                <a:latin typeface="Verdana" charset="0"/>
                <a:ea typeface="ヒラギノ角ゴ Pro W3" charset="-128"/>
              </a:defRPr>
            </a:lvl7pPr>
            <a:lvl8pPr marL="1371600" algn="l" defTabSz="457200" rtl="0" fontAlgn="base">
              <a:spcBef>
                <a:spcPct val="0"/>
              </a:spcBef>
              <a:spcAft>
                <a:spcPct val="0"/>
              </a:spcAft>
              <a:defRPr sz="2400">
                <a:solidFill>
                  <a:srgbClr val="006CB7"/>
                </a:solidFill>
                <a:latin typeface="Verdana" charset="0"/>
                <a:ea typeface="ヒラギノ角ゴ Pro W3" charset="-128"/>
              </a:defRPr>
            </a:lvl8pPr>
            <a:lvl9pPr marL="1828800" algn="l" defTabSz="457200" rtl="0" fontAlgn="base">
              <a:spcBef>
                <a:spcPct val="0"/>
              </a:spcBef>
              <a:spcAft>
                <a:spcPct val="0"/>
              </a:spcAft>
              <a:defRPr sz="2400">
                <a:solidFill>
                  <a:srgbClr val="006CB7"/>
                </a:solidFill>
                <a:latin typeface="Verdana" charset="0"/>
                <a:ea typeface="ヒラギノ角ゴ Pro W3" charset="-128"/>
              </a:defRPr>
            </a:lvl9pPr>
          </a:lstStyle>
          <a:p>
            <a:pPr lvl="1" algn="just"/>
            <a:r>
              <a:rPr lang="es-CL" sz="2000" b="1" dirty="0">
                <a:solidFill>
                  <a:schemeClr val="tx2"/>
                </a:solidFill>
                <a:latin typeface="Century Gothic" panose="020B0502020202020204" pitchFamily="34" charset="0"/>
                <a:ea typeface="+mn-ea"/>
                <a:cs typeface="+mn-cs"/>
              </a:rPr>
              <a:t>OTEC: Realiza carga masiva solo de “reemplazos” o “nuevos postulantes para completar los cupos”</a:t>
            </a:r>
          </a:p>
          <a:p>
            <a:pPr lvl="1" algn="just"/>
            <a:r>
              <a:rPr lang="es-CL" sz="2000" b="1" dirty="0">
                <a:solidFill>
                  <a:schemeClr val="tx2"/>
                </a:solidFill>
                <a:latin typeface="Century Gothic" panose="020B0502020202020204" pitchFamily="34" charset="0"/>
                <a:ea typeface="+mn-ea"/>
                <a:cs typeface="+mn-cs"/>
              </a:rPr>
              <a:t>(Punto 8, pág. 39-44 Manual) </a:t>
            </a: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dirty="0"/>
          </a:p>
        </p:txBody>
      </p:sp>
      <p:pic>
        <p:nvPicPr>
          <p:cNvPr id="1142" name="Picture 1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431" y="1170947"/>
            <a:ext cx="8186467" cy="4756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1 Título"/>
          <p:cNvSpPr txBox="1">
            <a:spLocks/>
          </p:cNvSpPr>
          <p:nvPr/>
        </p:nvSpPr>
        <p:spPr bwMode="auto">
          <a:xfrm>
            <a:off x="336431" y="5938581"/>
            <a:ext cx="8091577" cy="579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2400" kern="1200">
                <a:solidFill>
                  <a:srgbClr val="006CB7"/>
                </a:solidFill>
                <a:latin typeface="Verdana"/>
                <a:ea typeface="ヒラギノ角ゴ Pro W3" charset="-128"/>
                <a:cs typeface="Verdana"/>
              </a:defRPr>
            </a:lvl1pPr>
            <a:lvl2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2pPr>
            <a:lvl3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3pPr>
            <a:lvl4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4pPr>
            <a:lvl5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5pPr>
            <a:lvl6pPr marL="457200" algn="l" defTabSz="457200" rtl="0" fontAlgn="base">
              <a:spcBef>
                <a:spcPct val="0"/>
              </a:spcBef>
              <a:spcAft>
                <a:spcPct val="0"/>
              </a:spcAft>
              <a:defRPr sz="2400">
                <a:solidFill>
                  <a:srgbClr val="006CB7"/>
                </a:solidFill>
                <a:latin typeface="Verdana" charset="0"/>
                <a:ea typeface="ヒラギノ角ゴ Pro W3" charset="-128"/>
              </a:defRPr>
            </a:lvl6pPr>
            <a:lvl7pPr marL="914400" algn="l" defTabSz="457200" rtl="0" fontAlgn="base">
              <a:spcBef>
                <a:spcPct val="0"/>
              </a:spcBef>
              <a:spcAft>
                <a:spcPct val="0"/>
              </a:spcAft>
              <a:defRPr sz="2400">
                <a:solidFill>
                  <a:srgbClr val="006CB7"/>
                </a:solidFill>
                <a:latin typeface="Verdana" charset="0"/>
                <a:ea typeface="ヒラギノ角ゴ Pro W3" charset="-128"/>
              </a:defRPr>
            </a:lvl7pPr>
            <a:lvl8pPr marL="1371600" algn="l" defTabSz="457200" rtl="0" fontAlgn="base">
              <a:spcBef>
                <a:spcPct val="0"/>
              </a:spcBef>
              <a:spcAft>
                <a:spcPct val="0"/>
              </a:spcAft>
              <a:defRPr sz="2400">
                <a:solidFill>
                  <a:srgbClr val="006CB7"/>
                </a:solidFill>
                <a:latin typeface="Verdana" charset="0"/>
                <a:ea typeface="ヒラギノ角ゴ Pro W3" charset="-128"/>
              </a:defRPr>
            </a:lvl8pPr>
            <a:lvl9pPr marL="1828800" algn="l" defTabSz="457200" rtl="0" fontAlgn="base">
              <a:spcBef>
                <a:spcPct val="0"/>
              </a:spcBef>
              <a:spcAft>
                <a:spcPct val="0"/>
              </a:spcAft>
              <a:defRPr sz="2400">
                <a:solidFill>
                  <a:srgbClr val="006CB7"/>
                </a:solidFill>
                <a:latin typeface="Verdana" charset="0"/>
                <a:ea typeface="ヒラギノ角ゴ Pro W3" charset="-128"/>
              </a:defRPr>
            </a:lvl9pPr>
          </a:lstStyle>
          <a:p>
            <a:pPr lvl="1" algn="just"/>
            <a:r>
              <a:rPr lang="es-CL" sz="1000" b="1" dirty="0">
                <a:solidFill>
                  <a:srgbClr val="0070C0"/>
                </a:solidFill>
                <a:latin typeface="Century Gothic" panose="020B0502020202020204" pitchFamily="34" charset="0"/>
                <a:ea typeface="Verdana" panose="020B0604030504040204" pitchFamily="34" charset="0"/>
              </a:rPr>
              <a:t>Importante: Descargar la planilla y el Anexo. Llenar usando solo el código SIC del curso, no dejar espacios en el </a:t>
            </a:r>
            <a:r>
              <a:rPr lang="es-CL" sz="1000" b="1" dirty="0" err="1">
                <a:solidFill>
                  <a:srgbClr val="0070C0"/>
                </a:solidFill>
                <a:latin typeface="Century Gothic" panose="020B0502020202020204" pitchFamily="34" charset="0"/>
                <a:ea typeface="Verdana" panose="020B0604030504040204" pitchFamily="34" charset="0"/>
              </a:rPr>
              <a:t>rut</a:t>
            </a:r>
            <a:r>
              <a:rPr lang="es-CL" sz="1000" b="1" dirty="0">
                <a:solidFill>
                  <a:srgbClr val="0070C0"/>
                </a:solidFill>
                <a:latin typeface="Century Gothic" panose="020B0502020202020204" pitchFamily="34" charset="0"/>
                <a:ea typeface="Verdana" panose="020B0604030504040204" pitchFamily="34" charset="0"/>
              </a:rPr>
              <a:t>, llenar todos los campos según el formato del anexo y no agregar columnas.</a:t>
            </a:r>
          </a:p>
        </p:txBody>
      </p:sp>
      <p:sp>
        <p:nvSpPr>
          <p:cNvPr id="2" name="1 Elipse"/>
          <p:cNvSpPr/>
          <p:nvPr/>
        </p:nvSpPr>
        <p:spPr>
          <a:xfrm>
            <a:off x="7496355" y="5539096"/>
            <a:ext cx="293298" cy="3881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40856358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bwMode="auto">
          <a:xfrm>
            <a:off x="189781" y="379562"/>
            <a:ext cx="7504981" cy="76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2400" kern="1200">
                <a:solidFill>
                  <a:srgbClr val="006CB7"/>
                </a:solidFill>
                <a:latin typeface="Verdana"/>
                <a:ea typeface="ヒラギノ角ゴ Pro W3" charset="-128"/>
                <a:cs typeface="Verdana"/>
              </a:defRPr>
            </a:lvl1pPr>
            <a:lvl2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2pPr>
            <a:lvl3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3pPr>
            <a:lvl4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4pPr>
            <a:lvl5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5pPr>
            <a:lvl6pPr marL="457200" algn="l" defTabSz="457200" rtl="0" fontAlgn="base">
              <a:spcBef>
                <a:spcPct val="0"/>
              </a:spcBef>
              <a:spcAft>
                <a:spcPct val="0"/>
              </a:spcAft>
              <a:defRPr sz="2400">
                <a:solidFill>
                  <a:srgbClr val="006CB7"/>
                </a:solidFill>
                <a:latin typeface="Verdana" charset="0"/>
                <a:ea typeface="ヒラギノ角ゴ Pro W3" charset="-128"/>
              </a:defRPr>
            </a:lvl6pPr>
            <a:lvl7pPr marL="914400" algn="l" defTabSz="457200" rtl="0" fontAlgn="base">
              <a:spcBef>
                <a:spcPct val="0"/>
              </a:spcBef>
              <a:spcAft>
                <a:spcPct val="0"/>
              </a:spcAft>
              <a:defRPr sz="2400">
                <a:solidFill>
                  <a:srgbClr val="006CB7"/>
                </a:solidFill>
                <a:latin typeface="Verdana" charset="0"/>
                <a:ea typeface="ヒラギノ角ゴ Pro W3" charset="-128"/>
              </a:defRPr>
            </a:lvl7pPr>
            <a:lvl8pPr marL="1371600" algn="l" defTabSz="457200" rtl="0" fontAlgn="base">
              <a:spcBef>
                <a:spcPct val="0"/>
              </a:spcBef>
              <a:spcAft>
                <a:spcPct val="0"/>
              </a:spcAft>
              <a:defRPr sz="2400">
                <a:solidFill>
                  <a:srgbClr val="006CB7"/>
                </a:solidFill>
                <a:latin typeface="Verdana" charset="0"/>
                <a:ea typeface="ヒラギノ角ゴ Pro W3" charset="-128"/>
              </a:defRPr>
            </a:lvl8pPr>
            <a:lvl9pPr marL="1828800" algn="l" defTabSz="457200" rtl="0" fontAlgn="base">
              <a:spcBef>
                <a:spcPct val="0"/>
              </a:spcBef>
              <a:spcAft>
                <a:spcPct val="0"/>
              </a:spcAft>
              <a:defRPr sz="2400">
                <a:solidFill>
                  <a:srgbClr val="006CB7"/>
                </a:solidFill>
                <a:latin typeface="Verdana" charset="0"/>
                <a:ea typeface="ヒラギノ角ゴ Pro W3" charset="-128"/>
              </a:defRPr>
            </a:lvl9pPr>
          </a:lstStyle>
          <a:p>
            <a:pPr lvl="1" algn="just"/>
            <a:r>
              <a:rPr lang="es-CL" b="1" dirty="0">
                <a:solidFill>
                  <a:srgbClr val="FF0000"/>
                </a:solidFill>
                <a:latin typeface="Century Gothic" panose="020B0502020202020204" pitchFamily="34" charset="0"/>
                <a:ea typeface="+mn-ea"/>
                <a:cs typeface="+mn-cs"/>
              </a:rPr>
              <a:t>OTIC: </a:t>
            </a:r>
            <a:r>
              <a:rPr lang="es-CL" sz="1600" b="1" dirty="0">
                <a:solidFill>
                  <a:srgbClr val="FF0000"/>
                </a:solidFill>
                <a:latin typeface="Century Gothic" panose="020B0502020202020204" pitchFamily="34" charset="0"/>
                <a:ea typeface="+mn-ea"/>
                <a:cs typeface="+mn-cs"/>
              </a:rPr>
              <a:t>Sube documentación de agregados o reemplazos y valida la carga masiva.</a:t>
            </a:r>
            <a:endParaRPr lang="es-CL" b="1" dirty="0">
              <a:solidFill>
                <a:schemeClr val="tx2"/>
              </a:solidFill>
              <a:latin typeface="Century Gothic" panose="020B0502020202020204" pitchFamily="34" charset="0"/>
              <a:ea typeface="+mn-ea"/>
              <a:cs typeface="+mn-cs"/>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dirty="0"/>
          </a:p>
        </p:txBody>
      </p:sp>
      <p:sp>
        <p:nvSpPr>
          <p:cNvPr id="5" name="4 Rectángulo"/>
          <p:cNvSpPr/>
          <p:nvPr/>
        </p:nvSpPr>
        <p:spPr>
          <a:xfrm>
            <a:off x="781050" y="4763185"/>
            <a:ext cx="7277100" cy="461665"/>
          </a:xfrm>
          <a:prstGeom prst="rect">
            <a:avLst/>
          </a:prstGeom>
        </p:spPr>
        <p:txBody>
          <a:bodyPr wrap="square">
            <a:spAutoFit/>
          </a:bodyPr>
          <a:lstStyle/>
          <a:p>
            <a:pPr lvl="0"/>
            <a:endParaRPr lang="es-CL" sz="2400" dirty="0">
              <a:solidFill>
                <a:srgbClr val="0070C0"/>
              </a:solidFill>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0713" y="1757363"/>
            <a:ext cx="5362575" cy="3343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Elipse"/>
          <p:cNvSpPr/>
          <p:nvPr/>
        </p:nvSpPr>
        <p:spPr>
          <a:xfrm>
            <a:off x="5995358" y="4313203"/>
            <a:ext cx="1026544" cy="2501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28418354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bwMode="auto">
          <a:xfrm>
            <a:off x="1" y="359229"/>
            <a:ext cx="8696673" cy="579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2400" kern="1200">
                <a:solidFill>
                  <a:srgbClr val="006CB7"/>
                </a:solidFill>
                <a:latin typeface="Verdana"/>
                <a:ea typeface="ヒラギノ角ゴ Pro W3" charset="-128"/>
                <a:cs typeface="Verdana"/>
              </a:defRPr>
            </a:lvl1pPr>
            <a:lvl2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2pPr>
            <a:lvl3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3pPr>
            <a:lvl4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4pPr>
            <a:lvl5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5pPr>
            <a:lvl6pPr marL="457200" algn="l" defTabSz="457200" rtl="0" fontAlgn="base">
              <a:spcBef>
                <a:spcPct val="0"/>
              </a:spcBef>
              <a:spcAft>
                <a:spcPct val="0"/>
              </a:spcAft>
              <a:defRPr sz="2400">
                <a:solidFill>
                  <a:srgbClr val="006CB7"/>
                </a:solidFill>
                <a:latin typeface="Verdana" charset="0"/>
                <a:ea typeface="ヒラギノ角ゴ Pro W3" charset="-128"/>
              </a:defRPr>
            </a:lvl6pPr>
            <a:lvl7pPr marL="914400" algn="l" defTabSz="457200" rtl="0" fontAlgn="base">
              <a:spcBef>
                <a:spcPct val="0"/>
              </a:spcBef>
              <a:spcAft>
                <a:spcPct val="0"/>
              </a:spcAft>
              <a:defRPr sz="2400">
                <a:solidFill>
                  <a:srgbClr val="006CB7"/>
                </a:solidFill>
                <a:latin typeface="Verdana" charset="0"/>
                <a:ea typeface="ヒラギノ角ゴ Pro W3" charset="-128"/>
              </a:defRPr>
            </a:lvl7pPr>
            <a:lvl8pPr marL="1371600" algn="l" defTabSz="457200" rtl="0" fontAlgn="base">
              <a:spcBef>
                <a:spcPct val="0"/>
              </a:spcBef>
              <a:spcAft>
                <a:spcPct val="0"/>
              </a:spcAft>
              <a:defRPr sz="2400">
                <a:solidFill>
                  <a:srgbClr val="006CB7"/>
                </a:solidFill>
                <a:latin typeface="Verdana" charset="0"/>
                <a:ea typeface="ヒラギノ角ゴ Pro W3" charset="-128"/>
              </a:defRPr>
            </a:lvl8pPr>
            <a:lvl9pPr marL="1828800" algn="l" defTabSz="457200" rtl="0" fontAlgn="base">
              <a:spcBef>
                <a:spcPct val="0"/>
              </a:spcBef>
              <a:spcAft>
                <a:spcPct val="0"/>
              </a:spcAft>
              <a:defRPr sz="2400">
                <a:solidFill>
                  <a:srgbClr val="006CB7"/>
                </a:solidFill>
                <a:latin typeface="Verdana" charset="0"/>
                <a:ea typeface="ヒラギノ角ゴ Pro W3" charset="-128"/>
              </a:defRPr>
            </a:lvl9pPr>
          </a:lstStyle>
          <a:p>
            <a:pPr lvl="1" algn="just"/>
            <a:r>
              <a:rPr lang="es-CL" sz="2000" b="1" dirty="0">
                <a:solidFill>
                  <a:schemeClr val="tx2"/>
                </a:solidFill>
                <a:latin typeface="Century Gothic" panose="020B0502020202020204" pitchFamily="34" charset="0"/>
                <a:ea typeface="+mn-ea"/>
                <a:cs typeface="+mn-cs"/>
              </a:rPr>
              <a:t>OTEC: Agrega alumnos si aun tienen cupos en ejecución</a:t>
            </a:r>
          </a:p>
          <a:p>
            <a:pPr lvl="1" algn="just"/>
            <a:r>
              <a:rPr lang="es-CL" sz="2000" b="1" dirty="0">
                <a:solidFill>
                  <a:schemeClr val="tx2"/>
                </a:solidFill>
                <a:latin typeface="Century Gothic" panose="020B0502020202020204" pitchFamily="34" charset="0"/>
                <a:ea typeface="+mn-ea"/>
                <a:cs typeface="+mn-cs"/>
              </a:rPr>
              <a:t>(Punto 10.2.1, pág. 55 Manual)</a:t>
            </a: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dirty="0"/>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326" y="1276709"/>
            <a:ext cx="8249348" cy="4259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38584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bwMode="auto">
          <a:xfrm>
            <a:off x="1" y="359229"/>
            <a:ext cx="8712678" cy="579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2400" kern="1200">
                <a:solidFill>
                  <a:srgbClr val="006CB7"/>
                </a:solidFill>
                <a:latin typeface="Verdana"/>
                <a:ea typeface="ヒラギノ角ゴ Pro W3" charset="-128"/>
                <a:cs typeface="Verdana"/>
              </a:defRPr>
            </a:lvl1pPr>
            <a:lvl2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2pPr>
            <a:lvl3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3pPr>
            <a:lvl4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4pPr>
            <a:lvl5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5pPr>
            <a:lvl6pPr marL="457200" algn="l" defTabSz="457200" rtl="0" fontAlgn="base">
              <a:spcBef>
                <a:spcPct val="0"/>
              </a:spcBef>
              <a:spcAft>
                <a:spcPct val="0"/>
              </a:spcAft>
              <a:defRPr sz="2400">
                <a:solidFill>
                  <a:srgbClr val="006CB7"/>
                </a:solidFill>
                <a:latin typeface="Verdana" charset="0"/>
                <a:ea typeface="ヒラギノ角ゴ Pro W3" charset="-128"/>
              </a:defRPr>
            </a:lvl6pPr>
            <a:lvl7pPr marL="914400" algn="l" defTabSz="457200" rtl="0" fontAlgn="base">
              <a:spcBef>
                <a:spcPct val="0"/>
              </a:spcBef>
              <a:spcAft>
                <a:spcPct val="0"/>
              </a:spcAft>
              <a:defRPr sz="2400">
                <a:solidFill>
                  <a:srgbClr val="006CB7"/>
                </a:solidFill>
                <a:latin typeface="Verdana" charset="0"/>
                <a:ea typeface="ヒラギノ角ゴ Pro W3" charset="-128"/>
              </a:defRPr>
            </a:lvl7pPr>
            <a:lvl8pPr marL="1371600" algn="l" defTabSz="457200" rtl="0" fontAlgn="base">
              <a:spcBef>
                <a:spcPct val="0"/>
              </a:spcBef>
              <a:spcAft>
                <a:spcPct val="0"/>
              </a:spcAft>
              <a:defRPr sz="2400">
                <a:solidFill>
                  <a:srgbClr val="006CB7"/>
                </a:solidFill>
                <a:latin typeface="Verdana" charset="0"/>
                <a:ea typeface="ヒラギノ角ゴ Pro W3" charset="-128"/>
              </a:defRPr>
            </a:lvl8pPr>
            <a:lvl9pPr marL="1828800" algn="l" defTabSz="457200" rtl="0" fontAlgn="base">
              <a:spcBef>
                <a:spcPct val="0"/>
              </a:spcBef>
              <a:spcAft>
                <a:spcPct val="0"/>
              </a:spcAft>
              <a:defRPr sz="2400">
                <a:solidFill>
                  <a:srgbClr val="006CB7"/>
                </a:solidFill>
                <a:latin typeface="Verdana" charset="0"/>
                <a:ea typeface="ヒラギノ角ゴ Pro W3" charset="-128"/>
              </a:defRPr>
            </a:lvl9pPr>
          </a:lstStyle>
          <a:p>
            <a:pPr lvl="1" algn="just"/>
            <a:r>
              <a:rPr lang="es-CL" sz="2000" b="1" dirty="0">
                <a:solidFill>
                  <a:schemeClr val="tx2"/>
                </a:solidFill>
                <a:latin typeface="Century Gothic" panose="020B0502020202020204" pitchFamily="34" charset="0"/>
                <a:ea typeface="+mn-ea"/>
                <a:cs typeface="+mn-cs"/>
              </a:rPr>
              <a:t>OTEC: Agrega alumno y fecha de incorporación si aun tiene cupos (Punto 10.2.1, pág. 55 Manual)   </a:t>
            </a: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902" y="1207699"/>
            <a:ext cx="7333658" cy="4292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6798" y="2677272"/>
            <a:ext cx="2893354" cy="1036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3879" y="5188310"/>
            <a:ext cx="4867275" cy="116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Elipse"/>
          <p:cNvSpPr/>
          <p:nvPr/>
        </p:nvSpPr>
        <p:spPr>
          <a:xfrm>
            <a:off x="4572001" y="6116128"/>
            <a:ext cx="931652" cy="3019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1 Título"/>
          <p:cNvSpPr txBox="1">
            <a:spLocks/>
          </p:cNvSpPr>
          <p:nvPr/>
        </p:nvSpPr>
        <p:spPr bwMode="auto">
          <a:xfrm>
            <a:off x="336431" y="5648749"/>
            <a:ext cx="3226278" cy="1071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2400" kern="1200">
                <a:solidFill>
                  <a:srgbClr val="006CB7"/>
                </a:solidFill>
                <a:latin typeface="Verdana"/>
                <a:ea typeface="ヒラギノ角ゴ Pro W3" charset="-128"/>
                <a:cs typeface="Verdana"/>
              </a:defRPr>
            </a:lvl1pPr>
            <a:lvl2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2pPr>
            <a:lvl3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3pPr>
            <a:lvl4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4pPr>
            <a:lvl5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5pPr>
            <a:lvl6pPr marL="457200" algn="l" defTabSz="457200" rtl="0" fontAlgn="base">
              <a:spcBef>
                <a:spcPct val="0"/>
              </a:spcBef>
              <a:spcAft>
                <a:spcPct val="0"/>
              </a:spcAft>
              <a:defRPr sz="2400">
                <a:solidFill>
                  <a:srgbClr val="006CB7"/>
                </a:solidFill>
                <a:latin typeface="Verdana" charset="0"/>
                <a:ea typeface="ヒラギノ角ゴ Pro W3" charset="-128"/>
              </a:defRPr>
            </a:lvl6pPr>
            <a:lvl7pPr marL="914400" algn="l" defTabSz="457200" rtl="0" fontAlgn="base">
              <a:spcBef>
                <a:spcPct val="0"/>
              </a:spcBef>
              <a:spcAft>
                <a:spcPct val="0"/>
              </a:spcAft>
              <a:defRPr sz="2400">
                <a:solidFill>
                  <a:srgbClr val="006CB7"/>
                </a:solidFill>
                <a:latin typeface="Verdana" charset="0"/>
                <a:ea typeface="ヒラギノ角ゴ Pro W3" charset="-128"/>
              </a:defRPr>
            </a:lvl7pPr>
            <a:lvl8pPr marL="1371600" algn="l" defTabSz="457200" rtl="0" fontAlgn="base">
              <a:spcBef>
                <a:spcPct val="0"/>
              </a:spcBef>
              <a:spcAft>
                <a:spcPct val="0"/>
              </a:spcAft>
              <a:defRPr sz="2400">
                <a:solidFill>
                  <a:srgbClr val="006CB7"/>
                </a:solidFill>
                <a:latin typeface="Verdana" charset="0"/>
                <a:ea typeface="ヒラギノ角ゴ Pro W3" charset="-128"/>
              </a:defRPr>
            </a:lvl8pPr>
            <a:lvl9pPr marL="1828800" algn="l" defTabSz="457200" rtl="0" fontAlgn="base">
              <a:spcBef>
                <a:spcPct val="0"/>
              </a:spcBef>
              <a:spcAft>
                <a:spcPct val="0"/>
              </a:spcAft>
              <a:defRPr sz="2400">
                <a:solidFill>
                  <a:srgbClr val="006CB7"/>
                </a:solidFill>
                <a:latin typeface="Verdana" charset="0"/>
                <a:ea typeface="ヒラギノ角ゴ Pro W3" charset="-128"/>
              </a:defRPr>
            </a:lvl9pPr>
          </a:lstStyle>
          <a:p>
            <a:pPr lvl="1" algn="just"/>
            <a:r>
              <a:rPr lang="es-CL" sz="1000" b="1" dirty="0">
                <a:solidFill>
                  <a:srgbClr val="0070C0"/>
                </a:solidFill>
                <a:latin typeface="Century Gothic" panose="020B0502020202020204" pitchFamily="34" charset="0"/>
                <a:ea typeface="Verdana" panose="020B0604030504040204" pitchFamily="34" charset="0"/>
              </a:rPr>
              <a:t>Importante: Una vez que el OTEC termina de agregar a postulantes debe imprimir el formulario de agregado, enviar al OTIC en conjunto con los medios de verificación de los postulantes y solicitar la </a:t>
            </a:r>
            <a:r>
              <a:rPr lang="es-CL" sz="1000" b="1" dirty="0" err="1">
                <a:solidFill>
                  <a:srgbClr val="0070C0"/>
                </a:solidFill>
                <a:latin typeface="Century Gothic" panose="020B0502020202020204" pitchFamily="34" charset="0"/>
                <a:ea typeface="Verdana" panose="020B0604030504040204" pitchFamily="34" charset="0"/>
              </a:rPr>
              <a:t>visación</a:t>
            </a:r>
            <a:r>
              <a:rPr lang="es-CL" sz="1000" b="1" dirty="0">
                <a:solidFill>
                  <a:srgbClr val="0070C0"/>
                </a:solidFill>
                <a:latin typeface="Century Gothic" panose="020B0502020202020204" pitchFamily="34" charset="0"/>
                <a:ea typeface="Verdana" panose="020B0604030504040204" pitchFamily="34" charset="0"/>
              </a:rPr>
              <a:t> del OTIC</a:t>
            </a:r>
          </a:p>
        </p:txBody>
      </p:sp>
    </p:spTree>
    <p:extLst>
      <p:ext uri="{BB962C8B-B14F-4D97-AF65-F5344CB8AC3E}">
        <p14:creationId xmlns:p14="http://schemas.microsoft.com/office/powerpoint/2010/main" val="24194328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bwMode="auto">
          <a:xfrm>
            <a:off x="189781" y="414069"/>
            <a:ext cx="8436634" cy="73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2400" kern="1200">
                <a:solidFill>
                  <a:srgbClr val="006CB7"/>
                </a:solidFill>
                <a:latin typeface="Verdana"/>
                <a:ea typeface="ヒラギノ角ゴ Pro W3" charset="-128"/>
                <a:cs typeface="Verdana"/>
              </a:defRPr>
            </a:lvl1pPr>
            <a:lvl2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2pPr>
            <a:lvl3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3pPr>
            <a:lvl4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4pPr>
            <a:lvl5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5pPr>
            <a:lvl6pPr marL="457200" algn="l" defTabSz="457200" rtl="0" fontAlgn="base">
              <a:spcBef>
                <a:spcPct val="0"/>
              </a:spcBef>
              <a:spcAft>
                <a:spcPct val="0"/>
              </a:spcAft>
              <a:defRPr sz="2400">
                <a:solidFill>
                  <a:srgbClr val="006CB7"/>
                </a:solidFill>
                <a:latin typeface="Verdana" charset="0"/>
                <a:ea typeface="ヒラギノ角ゴ Pro W3" charset="-128"/>
              </a:defRPr>
            </a:lvl6pPr>
            <a:lvl7pPr marL="914400" algn="l" defTabSz="457200" rtl="0" fontAlgn="base">
              <a:spcBef>
                <a:spcPct val="0"/>
              </a:spcBef>
              <a:spcAft>
                <a:spcPct val="0"/>
              </a:spcAft>
              <a:defRPr sz="2400">
                <a:solidFill>
                  <a:srgbClr val="006CB7"/>
                </a:solidFill>
                <a:latin typeface="Verdana" charset="0"/>
                <a:ea typeface="ヒラギノ角ゴ Pro W3" charset="-128"/>
              </a:defRPr>
            </a:lvl7pPr>
            <a:lvl8pPr marL="1371600" algn="l" defTabSz="457200" rtl="0" fontAlgn="base">
              <a:spcBef>
                <a:spcPct val="0"/>
              </a:spcBef>
              <a:spcAft>
                <a:spcPct val="0"/>
              </a:spcAft>
              <a:defRPr sz="2400">
                <a:solidFill>
                  <a:srgbClr val="006CB7"/>
                </a:solidFill>
                <a:latin typeface="Verdana" charset="0"/>
                <a:ea typeface="ヒラギノ角ゴ Pro W3" charset="-128"/>
              </a:defRPr>
            </a:lvl8pPr>
            <a:lvl9pPr marL="1828800" algn="l" defTabSz="457200" rtl="0" fontAlgn="base">
              <a:spcBef>
                <a:spcPct val="0"/>
              </a:spcBef>
              <a:spcAft>
                <a:spcPct val="0"/>
              </a:spcAft>
              <a:defRPr sz="2400">
                <a:solidFill>
                  <a:srgbClr val="006CB7"/>
                </a:solidFill>
                <a:latin typeface="Verdana" charset="0"/>
                <a:ea typeface="ヒラギノ角ゴ Pro W3" charset="-128"/>
              </a:defRPr>
            </a:lvl9pPr>
          </a:lstStyle>
          <a:p>
            <a:pPr lvl="1" algn="just"/>
            <a:r>
              <a:rPr lang="es-CL" b="1" dirty="0">
                <a:solidFill>
                  <a:srgbClr val="FF0000"/>
                </a:solidFill>
                <a:latin typeface="Century Gothic" panose="020B0502020202020204" pitchFamily="34" charset="0"/>
                <a:ea typeface="+mn-ea"/>
                <a:cs typeface="+mn-cs"/>
              </a:rPr>
              <a:t>OTIC: Visa el formulario de agregados</a:t>
            </a:r>
          </a:p>
          <a:p>
            <a:pPr lvl="1" algn="just"/>
            <a:r>
              <a:rPr lang="es-CL" sz="2000" b="1" dirty="0">
                <a:solidFill>
                  <a:srgbClr val="FF0000"/>
                </a:solidFill>
                <a:latin typeface="Century Gothic" panose="020B0502020202020204" pitchFamily="34" charset="0"/>
                <a:ea typeface="+mn-ea"/>
                <a:cs typeface="+mn-cs"/>
              </a:rPr>
              <a:t>(Punto 10.4.2.1, pág. 71 Manual) </a:t>
            </a: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dirty="0"/>
          </a:p>
        </p:txBody>
      </p:sp>
      <p:sp>
        <p:nvSpPr>
          <p:cNvPr id="5" name="4 Rectángulo"/>
          <p:cNvSpPr/>
          <p:nvPr/>
        </p:nvSpPr>
        <p:spPr>
          <a:xfrm>
            <a:off x="781050" y="4763185"/>
            <a:ext cx="7277100" cy="461665"/>
          </a:xfrm>
          <a:prstGeom prst="rect">
            <a:avLst/>
          </a:prstGeom>
        </p:spPr>
        <p:txBody>
          <a:bodyPr wrap="square">
            <a:spAutoFit/>
          </a:bodyPr>
          <a:lstStyle/>
          <a:p>
            <a:pPr lvl="0"/>
            <a:endParaRPr lang="es-CL" sz="2400" dirty="0">
              <a:solidFill>
                <a:srgbClr val="0070C0"/>
              </a:solidFill>
            </a:endParaRPr>
          </a:p>
        </p:txBody>
      </p:sp>
      <p:sp>
        <p:nvSpPr>
          <p:cNvPr id="2" name="1 Rectángulo"/>
          <p:cNvSpPr/>
          <p:nvPr/>
        </p:nvSpPr>
        <p:spPr>
          <a:xfrm>
            <a:off x="491705" y="1327362"/>
            <a:ext cx="7893169" cy="923330"/>
          </a:xfrm>
          <a:prstGeom prst="rect">
            <a:avLst/>
          </a:prstGeom>
        </p:spPr>
        <p:txBody>
          <a:bodyPr wrap="square">
            <a:spAutoFit/>
          </a:bodyPr>
          <a:lstStyle/>
          <a:p>
            <a:r>
              <a:rPr lang="es-CL" dirty="0"/>
              <a:t>Para visar o revisar la </a:t>
            </a:r>
            <a:r>
              <a:rPr lang="es-CL" dirty="0" err="1"/>
              <a:t>visación</a:t>
            </a:r>
            <a:r>
              <a:rPr lang="es-CL" dirty="0"/>
              <a:t> del o los formularios de reemplazo, luego de seleccionar la opción inicio de curso, se debe seleccionar el botón Formulario Reemplazos.</a:t>
            </a: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705" y="2376488"/>
            <a:ext cx="7800975"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Elipse"/>
          <p:cNvSpPr/>
          <p:nvPr/>
        </p:nvSpPr>
        <p:spPr>
          <a:xfrm>
            <a:off x="1897811" y="2738438"/>
            <a:ext cx="1500995" cy="3619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435" y="3378141"/>
            <a:ext cx="2886075"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7240" y="3273365"/>
            <a:ext cx="4829175" cy="136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3472" y="5147212"/>
            <a:ext cx="3419475"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12 Elipse"/>
          <p:cNvSpPr/>
          <p:nvPr/>
        </p:nvSpPr>
        <p:spPr>
          <a:xfrm>
            <a:off x="5477772" y="4349691"/>
            <a:ext cx="629729" cy="3619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3791039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bwMode="auto">
          <a:xfrm>
            <a:off x="1" y="359229"/>
            <a:ext cx="8755810" cy="579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2400" kern="1200">
                <a:solidFill>
                  <a:srgbClr val="006CB7"/>
                </a:solidFill>
                <a:latin typeface="Verdana"/>
                <a:ea typeface="ヒラギノ角ゴ Pro W3" charset="-128"/>
                <a:cs typeface="Verdana"/>
              </a:defRPr>
            </a:lvl1pPr>
            <a:lvl2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2pPr>
            <a:lvl3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3pPr>
            <a:lvl4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4pPr>
            <a:lvl5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5pPr>
            <a:lvl6pPr marL="457200" algn="l" defTabSz="457200" rtl="0" fontAlgn="base">
              <a:spcBef>
                <a:spcPct val="0"/>
              </a:spcBef>
              <a:spcAft>
                <a:spcPct val="0"/>
              </a:spcAft>
              <a:defRPr sz="2400">
                <a:solidFill>
                  <a:srgbClr val="006CB7"/>
                </a:solidFill>
                <a:latin typeface="Verdana" charset="0"/>
                <a:ea typeface="ヒラギノ角ゴ Pro W3" charset="-128"/>
              </a:defRPr>
            </a:lvl6pPr>
            <a:lvl7pPr marL="914400" algn="l" defTabSz="457200" rtl="0" fontAlgn="base">
              <a:spcBef>
                <a:spcPct val="0"/>
              </a:spcBef>
              <a:spcAft>
                <a:spcPct val="0"/>
              </a:spcAft>
              <a:defRPr sz="2400">
                <a:solidFill>
                  <a:srgbClr val="006CB7"/>
                </a:solidFill>
                <a:latin typeface="Verdana" charset="0"/>
                <a:ea typeface="ヒラギノ角ゴ Pro W3" charset="-128"/>
              </a:defRPr>
            </a:lvl7pPr>
            <a:lvl8pPr marL="1371600" algn="l" defTabSz="457200" rtl="0" fontAlgn="base">
              <a:spcBef>
                <a:spcPct val="0"/>
              </a:spcBef>
              <a:spcAft>
                <a:spcPct val="0"/>
              </a:spcAft>
              <a:defRPr sz="2400">
                <a:solidFill>
                  <a:srgbClr val="006CB7"/>
                </a:solidFill>
                <a:latin typeface="Verdana" charset="0"/>
                <a:ea typeface="ヒラギノ角ゴ Pro W3" charset="-128"/>
              </a:defRPr>
            </a:lvl8pPr>
            <a:lvl9pPr marL="1828800" algn="l" defTabSz="457200" rtl="0" fontAlgn="base">
              <a:spcBef>
                <a:spcPct val="0"/>
              </a:spcBef>
              <a:spcAft>
                <a:spcPct val="0"/>
              </a:spcAft>
              <a:defRPr sz="2400">
                <a:solidFill>
                  <a:srgbClr val="006CB7"/>
                </a:solidFill>
                <a:latin typeface="Verdana" charset="0"/>
                <a:ea typeface="ヒラギノ角ゴ Pro W3" charset="-128"/>
              </a:defRPr>
            </a:lvl9pPr>
          </a:lstStyle>
          <a:p>
            <a:pPr lvl="1" algn="just"/>
            <a:r>
              <a:rPr lang="es-CL" sz="2000" b="1" dirty="0">
                <a:solidFill>
                  <a:schemeClr val="tx2"/>
                </a:solidFill>
                <a:latin typeface="Century Gothic" panose="020B0502020202020204" pitchFamily="34" charset="0"/>
                <a:ea typeface="+mn-ea"/>
                <a:cs typeface="+mn-cs"/>
              </a:rPr>
              <a:t>OTEC: Realiza los reemplazos en ejecución si esta dentro del 25% marcando Reemplazo alumno (Punto 10.2, pág. 52 Manual)  </a:t>
            </a: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821" y="1337095"/>
            <a:ext cx="8580430" cy="4442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1 Título"/>
          <p:cNvSpPr txBox="1">
            <a:spLocks/>
          </p:cNvSpPr>
          <p:nvPr/>
        </p:nvSpPr>
        <p:spPr bwMode="auto">
          <a:xfrm>
            <a:off x="737559" y="5916167"/>
            <a:ext cx="7668882" cy="536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2400" kern="1200">
                <a:solidFill>
                  <a:srgbClr val="006CB7"/>
                </a:solidFill>
                <a:latin typeface="Verdana"/>
                <a:ea typeface="ヒラギノ角ゴ Pro W3" charset="-128"/>
                <a:cs typeface="Verdana"/>
              </a:defRPr>
            </a:lvl1pPr>
            <a:lvl2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2pPr>
            <a:lvl3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3pPr>
            <a:lvl4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4pPr>
            <a:lvl5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5pPr>
            <a:lvl6pPr marL="457200" algn="l" defTabSz="457200" rtl="0" fontAlgn="base">
              <a:spcBef>
                <a:spcPct val="0"/>
              </a:spcBef>
              <a:spcAft>
                <a:spcPct val="0"/>
              </a:spcAft>
              <a:defRPr sz="2400">
                <a:solidFill>
                  <a:srgbClr val="006CB7"/>
                </a:solidFill>
                <a:latin typeface="Verdana" charset="0"/>
                <a:ea typeface="ヒラギノ角ゴ Pro W3" charset="-128"/>
              </a:defRPr>
            </a:lvl6pPr>
            <a:lvl7pPr marL="914400" algn="l" defTabSz="457200" rtl="0" fontAlgn="base">
              <a:spcBef>
                <a:spcPct val="0"/>
              </a:spcBef>
              <a:spcAft>
                <a:spcPct val="0"/>
              </a:spcAft>
              <a:defRPr sz="2400">
                <a:solidFill>
                  <a:srgbClr val="006CB7"/>
                </a:solidFill>
                <a:latin typeface="Verdana" charset="0"/>
                <a:ea typeface="ヒラギノ角ゴ Pro W3" charset="-128"/>
              </a:defRPr>
            </a:lvl7pPr>
            <a:lvl8pPr marL="1371600" algn="l" defTabSz="457200" rtl="0" fontAlgn="base">
              <a:spcBef>
                <a:spcPct val="0"/>
              </a:spcBef>
              <a:spcAft>
                <a:spcPct val="0"/>
              </a:spcAft>
              <a:defRPr sz="2400">
                <a:solidFill>
                  <a:srgbClr val="006CB7"/>
                </a:solidFill>
                <a:latin typeface="Verdana" charset="0"/>
                <a:ea typeface="ヒラギノ角ゴ Pro W3" charset="-128"/>
              </a:defRPr>
            </a:lvl8pPr>
            <a:lvl9pPr marL="1828800" algn="l" defTabSz="457200" rtl="0" fontAlgn="base">
              <a:spcBef>
                <a:spcPct val="0"/>
              </a:spcBef>
              <a:spcAft>
                <a:spcPct val="0"/>
              </a:spcAft>
              <a:defRPr sz="2400">
                <a:solidFill>
                  <a:srgbClr val="006CB7"/>
                </a:solidFill>
                <a:latin typeface="Verdana" charset="0"/>
                <a:ea typeface="ヒラギノ角ゴ Pro W3" charset="-128"/>
              </a:defRPr>
            </a:lvl9pPr>
          </a:lstStyle>
          <a:p>
            <a:pPr lvl="1" algn="just"/>
            <a:r>
              <a:rPr lang="es-CL" sz="1000" b="1" dirty="0">
                <a:solidFill>
                  <a:srgbClr val="0070C0"/>
                </a:solidFill>
                <a:latin typeface="Century Gothic" panose="020B0502020202020204" pitchFamily="34" charset="0"/>
                <a:ea typeface="Verdana" panose="020B0604030504040204" pitchFamily="34" charset="0"/>
              </a:rPr>
              <a:t>Importante: Si el OTEC no puede generar este reemplazo es posible que deba actualizar la fecha tope de reemplazo imprimir el formulario, luego poner la fecha correcta y volver a imprimir el formulario para luego pedir la </a:t>
            </a:r>
            <a:r>
              <a:rPr lang="es-CL" sz="1000" b="1" dirty="0" err="1">
                <a:solidFill>
                  <a:srgbClr val="0070C0"/>
                </a:solidFill>
                <a:latin typeface="Century Gothic" panose="020B0502020202020204" pitchFamily="34" charset="0"/>
                <a:ea typeface="Verdana" panose="020B0604030504040204" pitchFamily="34" charset="0"/>
              </a:rPr>
              <a:t>visación</a:t>
            </a:r>
            <a:r>
              <a:rPr lang="es-CL" sz="1000" b="1" dirty="0">
                <a:solidFill>
                  <a:srgbClr val="0070C0"/>
                </a:solidFill>
                <a:latin typeface="Century Gothic" panose="020B0502020202020204" pitchFamily="34" charset="0"/>
                <a:ea typeface="Verdana" panose="020B0604030504040204" pitchFamily="34" charset="0"/>
              </a:rPr>
              <a:t>. </a:t>
            </a:r>
          </a:p>
        </p:txBody>
      </p:sp>
    </p:spTree>
    <p:extLst>
      <p:ext uri="{BB962C8B-B14F-4D97-AF65-F5344CB8AC3E}">
        <p14:creationId xmlns:p14="http://schemas.microsoft.com/office/powerpoint/2010/main" val="32483672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bwMode="auto">
          <a:xfrm>
            <a:off x="1" y="359229"/>
            <a:ext cx="9144000" cy="579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2400" kern="1200">
                <a:solidFill>
                  <a:srgbClr val="006CB7"/>
                </a:solidFill>
                <a:latin typeface="Verdana"/>
                <a:ea typeface="ヒラギノ角ゴ Pro W3" charset="-128"/>
                <a:cs typeface="Verdana"/>
              </a:defRPr>
            </a:lvl1pPr>
            <a:lvl2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2pPr>
            <a:lvl3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3pPr>
            <a:lvl4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4pPr>
            <a:lvl5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5pPr>
            <a:lvl6pPr marL="457200" algn="l" defTabSz="457200" rtl="0" fontAlgn="base">
              <a:spcBef>
                <a:spcPct val="0"/>
              </a:spcBef>
              <a:spcAft>
                <a:spcPct val="0"/>
              </a:spcAft>
              <a:defRPr sz="2400">
                <a:solidFill>
                  <a:srgbClr val="006CB7"/>
                </a:solidFill>
                <a:latin typeface="Verdana" charset="0"/>
                <a:ea typeface="ヒラギノ角ゴ Pro W3" charset="-128"/>
              </a:defRPr>
            </a:lvl6pPr>
            <a:lvl7pPr marL="914400" algn="l" defTabSz="457200" rtl="0" fontAlgn="base">
              <a:spcBef>
                <a:spcPct val="0"/>
              </a:spcBef>
              <a:spcAft>
                <a:spcPct val="0"/>
              </a:spcAft>
              <a:defRPr sz="2400">
                <a:solidFill>
                  <a:srgbClr val="006CB7"/>
                </a:solidFill>
                <a:latin typeface="Verdana" charset="0"/>
                <a:ea typeface="ヒラギノ角ゴ Pro W3" charset="-128"/>
              </a:defRPr>
            </a:lvl7pPr>
            <a:lvl8pPr marL="1371600" algn="l" defTabSz="457200" rtl="0" fontAlgn="base">
              <a:spcBef>
                <a:spcPct val="0"/>
              </a:spcBef>
              <a:spcAft>
                <a:spcPct val="0"/>
              </a:spcAft>
              <a:defRPr sz="2400">
                <a:solidFill>
                  <a:srgbClr val="006CB7"/>
                </a:solidFill>
                <a:latin typeface="Verdana" charset="0"/>
                <a:ea typeface="ヒラギノ角ゴ Pro W3" charset="-128"/>
              </a:defRPr>
            </a:lvl8pPr>
            <a:lvl9pPr marL="1828800" algn="l" defTabSz="457200" rtl="0" fontAlgn="base">
              <a:spcBef>
                <a:spcPct val="0"/>
              </a:spcBef>
              <a:spcAft>
                <a:spcPct val="0"/>
              </a:spcAft>
              <a:defRPr sz="2400">
                <a:solidFill>
                  <a:srgbClr val="006CB7"/>
                </a:solidFill>
                <a:latin typeface="Verdana" charset="0"/>
                <a:ea typeface="ヒラギノ角ゴ Pro W3" charset="-128"/>
              </a:defRPr>
            </a:lvl9pPr>
          </a:lstStyle>
          <a:p>
            <a:pPr lvl="1" algn="just"/>
            <a:r>
              <a:rPr lang="es-CL" b="1" dirty="0">
                <a:solidFill>
                  <a:schemeClr val="tx2"/>
                </a:solidFill>
                <a:latin typeface="Century Gothic" panose="020B0502020202020204" pitchFamily="34" charset="0"/>
                <a:ea typeface="+mn-ea"/>
                <a:cs typeface="+mn-cs"/>
              </a:rPr>
              <a:t>OTEC: Marca reemplazos alumnos en ejecución</a:t>
            </a:r>
          </a:p>
          <a:p>
            <a:pPr lvl="1" algn="just"/>
            <a:r>
              <a:rPr lang="es-CL" sz="2000" b="1" dirty="0">
                <a:solidFill>
                  <a:schemeClr val="tx2"/>
                </a:solidFill>
                <a:latin typeface="Century Gothic" panose="020B0502020202020204" pitchFamily="34" charset="0"/>
                <a:ea typeface="+mn-ea"/>
                <a:cs typeface="+mn-cs"/>
              </a:rPr>
              <a:t>(Punto 10.2.2, pág. 57 Manual) </a:t>
            </a: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dirty="0"/>
          </a:p>
        </p:txBody>
      </p:sp>
      <p:pic>
        <p:nvPicPr>
          <p:cNvPr id="1026" name="Imagen 2" descr="Imágenes integradas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663" y="1380227"/>
            <a:ext cx="7567410" cy="4260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Elipse"/>
          <p:cNvSpPr/>
          <p:nvPr/>
        </p:nvSpPr>
        <p:spPr>
          <a:xfrm>
            <a:off x="4045790" y="4347713"/>
            <a:ext cx="1207698" cy="31055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21535548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bwMode="auto">
          <a:xfrm>
            <a:off x="1" y="359229"/>
            <a:ext cx="8738557" cy="579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2400" kern="1200">
                <a:solidFill>
                  <a:srgbClr val="006CB7"/>
                </a:solidFill>
                <a:latin typeface="Verdana"/>
                <a:ea typeface="ヒラギノ角ゴ Pro W3" charset="-128"/>
                <a:cs typeface="Verdana"/>
              </a:defRPr>
            </a:lvl1pPr>
            <a:lvl2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2pPr>
            <a:lvl3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3pPr>
            <a:lvl4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4pPr>
            <a:lvl5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5pPr>
            <a:lvl6pPr marL="457200" algn="l" defTabSz="457200" rtl="0" fontAlgn="base">
              <a:spcBef>
                <a:spcPct val="0"/>
              </a:spcBef>
              <a:spcAft>
                <a:spcPct val="0"/>
              </a:spcAft>
              <a:defRPr sz="2400">
                <a:solidFill>
                  <a:srgbClr val="006CB7"/>
                </a:solidFill>
                <a:latin typeface="Verdana" charset="0"/>
                <a:ea typeface="ヒラギノ角ゴ Pro W3" charset="-128"/>
              </a:defRPr>
            </a:lvl6pPr>
            <a:lvl7pPr marL="914400" algn="l" defTabSz="457200" rtl="0" fontAlgn="base">
              <a:spcBef>
                <a:spcPct val="0"/>
              </a:spcBef>
              <a:spcAft>
                <a:spcPct val="0"/>
              </a:spcAft>
              <a:defRPr sz="2400">
                <a:solidFill>
                  <a:srgbClr val="006CB7"/>
                </a:solidFill>
                <a:latin typeface="Verdana" charset="0"/>
                <a:ea typeface="ヒラギノ角ゴ Pro W3" charset="-128"/>
              </a:defRPr>
            </a:lvl7pPr>
            <a:lvl8pPr marL="1371600" algn="l" defTabSz="457200" rtl="0" fontAlgn="base">
              <a:spcBef>
                <a:spcPct val="0"/>
              </a:spcBef>
              <a:spcAft>
                <a:spcPct val="0"/>
              </a:spcAft>
              <a:defRPr sz="2400">
                <a:solidFill>
                  <a:srgbClr val="006CB7"/>
                </a:solidFill>
                <a:latin typeface="Verdana" charset="0"/>
                <a:ea typeface="ヒラギノ角ゴ Pro W3" charset="-128"/>
              </a:defRPr>
            </a:lvl8pPr>
            <a:lvl9pPr marL="1828800" algn="l" defTabSz="457200" rtl="0" fontAlgn="base">
              <a:spcBef>
                <a:spcPct val="0"/>
              </a:spcBef>
              <a:spcAft>
                <a:spcPct val="0"/>
              </a:spcAft>
              <a:defRPr sz="2400">
                <a:solidFill>
                  <a:srgbClr val="006CB7"/>
                </a:solidFill>
                <a:latin typeface="Verdana" charset="0"/>
                <a:ea typeface="ヒラギノ角ゴ Pro W3" charset="-128"/>
              </a:defRPr>
            </a:lvl9pPr>
          </a:lstStyle>
          <a:p>
            <a:pPr lvl="1" algn="just"/>
            <a:r>
              <a:rPr lang="es-CL" sz="2000" b="1" dirty="0">
                <a:solidFill>
                  <a:schemeClr val="tx2"/>
                </a:solidFill>
                <a:latin typeface="Century Gothic" panose="020B0502020202020204" pitchFamily="34" charset="0"/>
                <a:ea typeface="+mn-ea"/>
                <a:cs typeface="+mn-cs"/>
              </a:rPr>
              <a:t>OTEC: Baja a los alumnos reemplazados y agrega a los nuevos a los reemplazantes (Punto 10.2.2, </a:t>
            </a:r>
            <a:r>
              <a:rPr lang="es-CL" sz="2000" b="1" dirty="0" err="1">
                <a:solidFill>
                  <a:schemeClr val="tx2"/>
                </a:solidFill>
                <a:latin typeface="Century Gothic" panose="020B0502020202020204" pitchFamily="34" charset="0"/>
                <a:ea typeface="+mn-ea"/>
                <a:cs typeface="+mn-cs"/>
              </a:rPr>
              <a:t>pág</a:t>
            </a:r>
            <a:r>
              <a:rPr lang="es-CL" sz="2000" b="1" dirty="0">
                <a:solidFill>
                  <a:schemeClr val="tx2"/>
                </a:solidFill>
                <a:latin typeface="Century Gothic" panose="020B0502020202020204" pitchFamily="34" charset="0"/>
                <a:ea typeface="+mn-ea"/>
                <a:cs typeface="+mn-cs"/>
              </a:rPr>
              <a:t> 57 Manual) </a:t>
            </a: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dirty="0"/>
          </a:p>
        </p:txBody>
      </p:sp>
      <p:pic>
        <p:nvPicPr>
          <p:cNvPr id="1026" name="Picture 2" descr="C:\Users\mvicuna\Dropbox\Capturas de pantalla\Captura de pantalla 2016-11-02 17.15.2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914" y="1173204"/>
            <a:ext cx="8751019" cy="4922448"/>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1561" y="4581525"/>
            <a:ext cx="3419475" cy="165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063" y="5619750"/>
            <a:ext cx="3419475"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1284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contenido"/>
          <p:cNvSpPr>
            <a:spLocks noGrp="1"/>
          </p:cNvSpPr>
          <p:nvPr>
            <p:ph idx="1"/>
          </p:nvPr>
        </p:nvSpPr>
        <p:spPr>
          <a:xfrm>
            <a:off x="520703" y="1357249"/>
            <a:ext cx="8197628" cy="4397165"/>
          </a:xfrm>
        </p:spPr>
        <p:txBody>
          <a:bodyPr>
            <a:normAutofit fontScale="25000" lnSpcReduction="20000"/>
          </a:bodyPr>
          <a:lstStyle/>
          <a:p>
            <a:pPr marL="0" indent="0">
              <a:buNone/>
            </a:pPr>
            <a:r>
              <a:rPr lang="es-CL" sz="2400" b="1" dirty="0"/>
              <a:t> </a:t>
            </a:r>
            <a:r>
              <a:rPr lang="es-CL" sz="4400" b="1" dirty="0">
                <a:solidFill>
                  <a:srgbClr val="3366CC"/>
                </a:solidFill>
              </a:rPr>
              <a:t>Si el usuario no tiene una clave CUS creada debe realizar el siguiente proceso:</a:t>
            </a:r>
          </a:p>
          <a:p>
            <a:pPr marL="0" lvl="1" indent="0" algn="just">
              <a:lnSpc>
                <a:spcPct val="170000"/>
              </a:lnSpc>
              <a:buNone/>
            </a:pPr>
            <a:r>
              <a:rPr lang="es-CL" sz="4400" dirty="0">
                <a:solidFill>
                  <a:srgbClr val="3366CC"/>
                </a:solidFill>
              </a:rPr>
              <a:t>1) 	Dentro de la página deben seleccionar la opción “regístrese aquí” en la sección “persona 	natural”.</a:t>
            </a:r>
          </a:p>
          <a:p>
            <a:pPr marL="0" lvl="1" indent="0" algn="just">
              <a:lnSpc>
                <a:spcPct val="170000"/>
              </a:lnSpc>
              <a:buNone/>
            </a:pPr>
            <a:r>
              <a:rPr lang="es-CL" sz="4400" dirty="0">
                <a:solidFill>
                  <a:srgbClr val="3366CC"/>
                </a:solidFill>
              </a:rPr>
              <a:t>2)   	Ingresar sus datos personales que se solicitan, el celular y correo deben ser válidos con el 	fin de que 	reciban confirmación de la clave</a:t>
            </a:r>
          </a:p>
          <a:p>
            <a:pPr marL="0" lvl="1" indent="0" algn="just">
              <a:lnSpc>
                <a:spcPct val="170000"/>
              </a:lnSpc>
              <a:buNone/>
            </a:pPr>
            <a:r>
              <a:rPr lang="es-CL" sz="4400" dirty="0">
                <a:solidFill>
                  <a:srgbClr val="3366CC"/>
                </a:solidFill>
              </a:rPr>
              <a:t>3)  	La pregunta y respuesta secreta debe ser fácil de recordar para usted en caso de pérdida 	de la 	clave CUS</a:t>
            </a:r>
          </a:p>
          <a:p>
            <a:pPr marL="0" lvl="1" indent="0" algn="just">
              <a:lnSpc>
                <a:spcPct val="170000"/>
              </a:lnSpc>
              <a:buNone/>
            </a:pPr>
            <a:r>
              <a:rPr lang="es-CL" sz="4400" dirty="0">
                <a:solidFill>
                  <a:srgbClr val="3366CC"/>
                </a:solidFill>
              </a:rPr>
              <a:t>4)   	La clave CUS solicitada debe ser alfanumérica de 8 a 10 dígitos por ejemplo Clave CUS: 	abcd1234</a:t>
            </a:r>
          </a:p>
          <a:p>
            <a:pPr marL="0" lvl="1" indent="0" algn="just">
              <a:lnSpc>
                <a:spcPct val="170000"/>
              </a:lnSpc>
              <a:buNone/>
            </a:pPr>
            <a:r>
              <a:rPr lang="es-CL" sz="4400" dirty="0">
                <a:solidFill>
                  <a:srgbClr val="3366CC"/>
                </a:solidFill>
              </a:rPr>
              <a:t>5)   	Estar atento al mensaje que confirmará la creación de la clave solicitada (vía mail o celular). </a:t>
            </a:r>
          </a:p>
          <a:p>
            <a:pPr marL="0" lvl="1" indent="0" algn="just">
              <a:lnSpc>
                <a:spcPct val="170000"/>
              </a:lnSpc>
              <a:buNone/>
            </a:pPr>
            <a:r>
              <a:rPr lang="es-CL" sz="4400" dirty="0">
                <a:solidFill>
                  <a:srgbClr val="3366CC"/>
                </a:solidFill>
              </a:rPr>
              <a:t> </a:t>
            </a:r>
          </a:p>
          <a:p>
            <a:pPr marL="0" lvl="1" indent="0" algn="just">
              <a:lnSpc>
                <a:spcPct val="170000"/>
              </a:lnSpc>
              <a:buNone/>
            </a:pPr>
            <a:r>
              <a:rPr lang="es-CL" sz="4400" b="1" dirty="0">
                <a:solidFill>
                  <a:srgbClr val="3366CC"/>
                </a:solidFill>
              </a:rPr>
              <a:t>Si el usuario ya creó una clave CUS, pero no se acuerda de esta, debe realizar el siguiente proceso:</a:t>
            </a:r>
          </a:p>
          <a:p>
            <a:pPr marL="0" lvl="1" indent="0" algn="just">
              <a:lnSpc>
                <a:spcPct val="170000"/>
              </a:lnSpc>
              <a:buNone/>
            </a:pPr>
            <a:r>
              <a:rPr lang="es-CL" sz="4400" dirty="0">
                <a:solidFill>
                  <a:srgbClr val="3366CC"/>
                </a:solidFill>
              </a:rPr>
              <a:t>1)   	Dentro de la página deben seleccionar la opción “Generar Nueva CUS” en la sección “persona 	natural”.</a:t>
            </a:r>
          </a:p>
          <a:p>
            <a:pPr marL="0" lvl="1" indent="0" algn="just">
              <a:lnSpc>
                <a:spcPct val="170000"/>
              </a:lnSpc>
              <a:buNone/>
            </a:pPr>
            <a:r>
              <a:rPr lang="es-CL" sz="4400" dirty="0">
                <a:solidFill>
                  <a:srgbClr val="3366CC"/>
                </a:solidFill>
              </a:rPr>
              <a:t>2)   	Ingresar su Rut y apretar el botón “validar”</a:t>
            </a:r>
          </a:p>
          <a:p>
            <a:pPr marL="0" lvl="1" indent="0" algn="just">
              <a:lnSpc>
                <a:spcPct val="170000"/>
              </a:lnSpc>
              <a:buNone/>
            </a:pPr>
            <a:r>
              <a:rPr lang="es-CL" sz="4400" dirty="0">
                <a:solidFill>
                  <a:srgbClr val="3366CC"/>
                </a:solidFill>
              </a:rPr>
              <a:t>3)   	Debe responder la pregunta secreta, generada anteriormente</a:t>
            </a:r>
          </a:p>
          <a:p>
            <a:pPr marL="0" lvl="1" indent="0" algn="just">
              <a:lnSpc>
                <a:spcPct val="170000"/>
              </a:lnSpc>
              <a:buNone/>
            </a:pPr>
            <a:r>
              <a:rPr lang="es-CL" sz="4400" dirty="0">
                <a:solidFill>
                  <a:srgbClr val="3366CC"/>
                </a:solidFill>
              </a:rPr>
              <a:t>4)   	Completar la validación de seguridad (completar las letras de la imagen)</a:t>
            </a:r>
          </a:p>
          <a:p>
            <a:pPr marL="0" lvl="1" indent="0" algn="just">
              <a:lnSpc>
                <a:spcPct val="170000"/>
              </a:lnSpc>
              <a:buNone/>
            </a:pPr>
            <a:r>
              <a:rPr lang="es-CL" sz="4400" dirty="0">
                <a:solidFill>
                  <a:srgbClr val="3366CC"/>
                </a:solidFill>
              </a:rPr>
              <a:t>5)   	Apretar generar nueva clave.</a:t>
            </a:r>
            <a:endParaRPr lang="es-CL" sz="2000" dirty="0">
              <a:solidFill>
                <a:srgbClr val="3366CC"/>
              </a:solidFill>
            </a:endParaRPr>
          </a:p>
        </p:txBody>
      </p:sp>
      <p:sp>
        <p:nvSpPr>
          <p:cNvPr id="4" name="1 Título"/>
          <p:cNvSpPr txBox="1">
            <a:spLocks/>
          </p:cNvSpPr>
          <p:nvPr/>
        </p:nvSpPr>
        <p:spPr bwMode="auto">
          <a:xfrm>
            <a:off x="204951" y="457198"/>
            <a:ext cx="8719457" cy="71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2400" kern="1200">
                <a:solidFill>
                  <a:srgbClr val="006CB7"/>
                </a:solidFill>
                <a:latin typeface="Verdana"/>
                <a:ea typeface="ヒラギノ角ゴ Pro W3" charset="-128"/>
                <a:cs typeface="Verdana"/>
              </a:defRPr>
            </a:lvl1pPr>
            <a:lvl2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2pPr>
            <a:lvl3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3pPr>
            <a:lvl4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4pPr>
            <a:lvl5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5pPr>
            <a:lvl6pPr marL="457200" algn="l" defTabSz="457200" rtl="0" fontAlgn="base">
              <a:spcBef>
                <a:spcPct val="0"/>
              </a:spcBef>
              <a:spcAft>
                <a:spcPct val="0"/>
              </a:spcAft>
              <a:defRPr sz="2400">
                <a:solidFill>
                  <a:srgbClr val="006CB7"/>
                </a:solidFill>
                <a:latin typeface="Verdana" charset="0"/>
                <a:ea typeface="ヒラギノ角ゴ Pro W3" charset="-128"/>
              </a:defRPr>
            </a:lvl6pPr>
            <a:lvl7pPr marL="914400" algn="l" defTabSz="457200" rtl="0" fontAlgn="base">
              <a:spcBef>
                <a:spcPct val="0"/>
              </a:spcBef>
              <a:spcAft>
                <a:spcPct val="0"/>
              </a:spcAft>
              <a:defRPr sz="2400">
                <a:solidFill>
                  <a:srgbClr val="006CB7"/>
                </a:solidFill>
                <a:latin typeface="Verdana" charset="0"/>
                <a:ea typeface="ヒラギノ角ゴ Pro W3" charset="-128"/>
              </a:defRPr>
            </a:lvl7pPr>
            <a:lvl8pPr marL="1371600" algn="l" defTabSz="457200" rtl="0" fontAlgn="base">
              <a:spcBef>
                <a:spcPct val="0"/>
              </a:spcBef>
              <a:spcAft>
                <a:spcPct val="0"/>
              </a:spcAft>
              <a:defRPr sz="2400">
                <a:solidFill>
                  <a:srgbClr val="006CB7"/>
                </a:solidFill>
                <a:latin typeface="Verdana" charset="0"/>
                <a:ea typeface="ヒラギノ角ゴ Pro W3" charset="-128"/>
              </a:defRPr>
            </a:lvl8pPr>
            <a:lvl9pPr marL="1828800" algn="l" defTabSz="457200" rtl="0" fontAlgn="base">
              <a:spcBef>
                <a:spcPct val="0"/>
              </a:spcBef>
              <a:spcAft>
                <a:spcPct val="0"/>
              </a:spcAft>
              <a:defRPr sz="2400">
                <a:solidFill>
                  <a:srgbClr val="006CB7"/>
                </a:solidFill>
                <a:latin typeface="Verdana" charset="0"/>
                <a:ea typeface="ヒラギノ角ゴ Pro W3" charset="-128"/>
              </a:defRPr>
            </a:lvl9pPr>
          </a:lstStyle>
          <a:p>
            <a:pPr lvl="1" algn="just"/>
            <a:r>
              <a:rPr lang="es-CL" b="1" dirty="0">
                <a:solidFill>
                  <a:schemeClr val="tx2"/>
                </a:solidFill>
                <a:latin typeface="Century Gothic" panose="020B0502020202020204" pitchFamily="34" charset="0"/>
                <a:ea typeface="+mn-ea"/>
                <a:cs typeface="+mn-cs"/>
              </a:rPr>
              <a:t>Creación Clave CUS en </a:t>
            </a:r>
            <a:r>
              <a:rPr lang="es-CL" dirty="0">
                <a:hlinkClick r:id="rId3"/>
              </a:rPr>
              <a:t>http://cus.sence.cl</a:t>
            </a:r>
            <a:r>
              <a:rPr lang="es-CL" dirty="0"/>
              <a:t> </a:t>
            </a:r>
          </a:p>
          <a:p>
            <a:pPr lvl="1" algn="just"/>
            <a:r>
              <a:rPr lang="es-CL" b="1" dirty="0">
                <a:solidFill>
                  <a:srgbClr val="0070C0"/>
                </a:solidFill>
                <a:latin typeface="Century Gothic" panose="020B0502020202020204" pitchFamily="34" charset="0"/>
                <a:ea typeface="Verdana" panose="020B0604030504040204" pitchFamily="34" charset="0"/>
              </a:rPr>
              <a:t>  </a:t>
            </a:r>
            <a:endParaRPr lang="es-CL" sz="4000" dirty="0">
              <a:solidFill>
                <a:schemeClr val="accent1"/>
              </a:solidFill>
              <a:latin typeface="Century Gothic" panose="020B0502020202020204" pitchFamily="34" charset="0"/>
            </a:endParaRPr>
          </a:p>
        </p:txBody>
      </p:sp>
    </p:spTree>
    <p:extLst>
      <p:ext uri="{BB962C8B-B14F-4D97-AF65-F5344CB8AC3E}">
        <p14:creationId xmlns:p14="http://schemas.microsoft.com/office/powerpoint/2010/main" val="605600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bwMode="auto">
          <a:xfrm>
            <a:off x="189781" y="405442"/>
            <a:ext cx="8436634" cy="740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2400" kern="1200">
                <a:solidFill>
                  <a:srgbClr val="006CB7"/>
                </a:solidFill>
                <a:latin typeface="Verdana"/>
                <a:ea typeface="ヒラギノ角ゴ Pro W3" charset="-128"/>
                <a:cs typeface="Verdana"/>
              </a:defRPr>
            </a:lvl1pPr>
            <a:lvl2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2pPr>
            <a:lvl3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3pPr>
            <a:lvl4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4pPr>
            <a:lvl5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5pPr>
            <a:lvl6pPr marL="457200" algn="l" defTabSz="457200" rtl="0" fontAlgn="base">
              <a:spcBef>
                <a:spcPct val="0"/>
              </a:spcBef>
              <a:spcAft>
                <a:spcPct val="0"/>
              </a:spcAft>
              <a:defRPr sz="2400">
                <a:solidFill>
                  <a:srgbClr val="006CB7"/>
                </a:solidFill>
                <a:latin typeface="Verdana" charset="0"/>
                <a:ea typeface="ヒラギノ角ゴ Pro W3" charset="-128"/>
              </a:defRPr>
            </a:lvl6pPr>
            <a:lvl7pPr marL="914400" algn="l" defTabSz="457200" rtl="0" fontAlgn="base">
              <a:spcBef>
                <a:spcPct val="0"/>
              </a:spcBef>
              <a:spcAft>
                <a:spcPct val="0"/>
              </a:spcAft>
              <a:defRPr sz="2400">
                <a:solidFill>
                  <a:srgbClr val="006CB7"/>
                </a:solidFill>
                <a:latin typeface="Verdana" charset="0"/>
                <a:ea typeface="ヒラギノ角ゴ Pro W3" charset="-128"/>
              </a:defRPr>
            </a:lvl7pPr>
            <a:lvl8pPr marL="1371600" algn="l" defTabSz="457200" rtl="0" fontAlgn="base">
              <a:spcBef>
                <a:spcPct val="0"/>
              </a:spcBef>
              <a:spcAft>
                <a:spcPct val="0"/>
              </a:spcAft>
              <a:defRPr sz="2400">
                <a:solidFill>
                  <a:srgbClr val="006CB7"/>
                </a:solidFill>
                <a:latin typeface="Verdana" charset="0"/>
                <a:ea typeface="ヒラギノ角ゴ Pro W3" charset="-128"/>
              </a:defRPr>
            </a:lvl8pPr>
            <a:lvl9pPr marL="1828800" algn="l" defTabSz="457200" rtl="0" fontAlgn="base">
              <a:spcBef>
                <a:spcPct val="0"/>
              </a:spcBef>
              <a:spcAft>
                <a:spcPct val="0"/>
              </a:spcAft>
              <a:defRPr sz="2400">
                <a:solidFill>
                  <a:srgbClr val="006CB7"/>
                </a:solidFill>
                <a:latin typeface="Verdana" charset="0"/>
                <a:ea typeface="ヒラギノ角ゴ Pro W3" charset="-128"/>
              </a:defRPr>
            </a:lvl9pPr>
          </a:lstStyle>
          <a:p>
            <a:pPr lvl="1" algn="just"/>
            <a:r>
              <a:rPr lang="es-CL" b="1" dirty="0">
                <a:solidFill>
                  <a:srgbClr val="FF0000"/>
                </a:solidFill>
                <a:latin typeface="Century Gothic" panose="020B0502020202020204" pitchFamily="34" charset="0"/>
                <a:ea typeface="+mn-ea"/>
                <a:cs typeface="+mn-cs"/>
              </a:rPr>
              <a:t>OTIC: Visa el formulario de reemplazo</a:t>
            </a:r>
          </a:p>
          <a:p>
            <a:pPr lvl="1" algn="just"/>
            <a:r>
              <a:rPr lang="es-CL" sz="2000" b="1" dirty="0">
                <a:solidFill>
                  <a:srgbClr val="FF0000"/>
                </a:solidFill>
                <a:latin typeface="Century Gothic" panose="020B0502020202020204" pitchFamily="34" charset="0"/>
                <a:ea typeface="+mn-ea"/>
                <a:cs typeface="+mn-cs"/>
              </a:rPr>
              <a:t>(Punto 10.4.2.2 pág. 71 Manual)  </a:t>
            </a: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dirty="0"/>
          </a:p>
        </p:txBody>
      </p:sp>
      <p:sp>
        <p:nvSpPr>
          <p:cNvPr id="5" name="4 Rectángulo"/>
          <p:cNvSpPr/>
          <p:nvPr/>
        </p:nvSpPr>
        <p:spPr>
          <a:xfrm>
            <a:off x="781050" y="4763185"/>
            <a:ext cx="7277100" cy="461665"/>
          </a:xfrm>
          <a:prstGeom prst="rect">
            <a:avLst/>
          </a:prstGeom>
        </p:spPr>
        <p:txBody>
          <a:bodyPr wrap="square">
            <a:spAutoFit/>
          </a:bodyPr>
          <a:lstStyle/>
          <a:p>
            <a:pPr lvl="0"/>
            <a:endParaRPr lang="es-CL" sz="2400" dirty="0">
              <a:solidFill>
                <a:srgbClr val="0070C0"/>
              </a:solidFill>
            </a:endParaRPr>
          </a:p>
        </p:txBody>
      </p:sp>
      <p:sp>
        <p:nvSpPr>
          <p:cNvPr id="2" name="1 Rectángulo"/>
          <p:cNvSpPr/>
          <p:nvPr/>
        </p:nvSpPr>
        <p:spPr>
          <a:xfrm>
            <a:off x="491705" y="1327362"/>
            <a:ext cx="7893169" cy="923330"/>
          </a:xfrm>
          <a:prstGeom prst="rect">
            <a:avLst/>
          </a:prstGeom>
        </p:spPr>
        <p:txBody>
          <a:bodyPr wrap="square">
            <a:spAutoFit/>
          </a:bodyPr>
          <a:lstStyle/>
          <a:p>
            <a:r>
              <a:rPr lang="es-CL" dirty="0"/>
              <a:t>Para visar o revisar la </a:t>
            </a:r>
            <a:r>
              <a:rPr lang="es-CL" dirty="0" err="1"/>
              <a:t>visación</a:t>
            </a:r>
            <a:r>
              <a:rPr lang="es-CL" dirty="0"/>
              <a:t> del o los formularios de reemplazo, luego de seleccionar la opción inicio de curso, se debe seleccionar el botón Formulario Reemplazos.</a:t>
            </a: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705" y="2376488"/>
            <a:ext cx="7800975"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Elipse"/>
          <p:cNvSpPr/>
          <p:nvPr/>
        </p:nvSpPr>
        <p:spPr>
          <a:xfrm>
            <a:off x="3657600" y="2738438"/>
            <a:ext cx="1500995" cy="3619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435" y="3378141"/>
            <a:ext cx="2886075"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7240" y="3273365"/>
            <a:ext cx="4829175" cy="136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1050" y="4775315"/>
            <a:ext cx="3457575" cy="124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38675" y="4869881"/>
            <a:ext cx="3419475"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06455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bwMode="auto">
          <a:xfrm>
            <a:off x="371023" y="2363635"/>
            <a:ext cx="7444563" cy="2096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2400" kern="1200">
                <a:solidFill>
                  <a:srgbClr val="006CB7"/>
                </a:solidFill>
                <a:latin typeface="Verdana"/>
                <a:ea typeface="ヒラギノ角ゴ Pro W3" charset="-128"/>
                <a:cs typeface="Verdana"/>
              </a:defRPr>
            </a:lvl1pPr>
            <a:lvl2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2pPr>
            <a:lvl3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3pPr>
            <a:lvl4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4pPr>
            <a:lvl5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5pPr>
            <a:lvl6pPr marL="457200" algn="l" defTabSz="457200" rtl="0" fontAlgn="base">
              <a:spcBef>
                <a:spcPct val="0"/>
              </a:spcBef>
              <a:spcAft>
                <a:spcPct val="0"/>
              </a:spcAft>
              <a:defRPr sz="2400">
                <a:solidFill>
                  <a:srgbClr val="006CB7"/>
                </a:solidFill>
                <a:latin typeface="Verdana" charset="0"/>
                <a:ea typeface="ヒラギノ角ゴ Pro W3" charset="-128"/>
              </a:defRPr>
            </a:lvl6pPr>
            <a:lvl7pPr marL="914400" algn="l" defTabSz="457200" rtl="0" fontAlgn="base">
              <a:spcBef>
                <a:spcPct val="0"/>
              </a:spcBef>
              <a:spcAft>
                <a:spcPct val="0"/>
              </a:spcAft>
              <a:defRPr sz="2400">
                <a:solidFill>
                  <a:srgbClr val="006CB7"/>
                </a:solidFill>
                <a:latin typeface="Verdana" charset="0"/>
                <a:ea typeface="ヒラギノ角ゴ Pro W3" charset="-128"/>
              </a:defRPr>
            </a:lvl7pPr>
            <a:lvl8pPr marL="1371600" algn="l" defTabSz="457200" rtl="0" fontAlgn="base">
              <a:spcBef>
                <a:spcPct val="0"/>
              </a:spcBef>
              <a:spcAft>
                <a:spcPct val="0"/>
              </a:spcAft>
              <a:defRPr sz="2400">
                <a:solidFill>
                  <a:srgbClr val="006CB7"/>
                </a:solidFill>
                <a:latin typeface="Verdana" charset="0"/>
                <a:ea typeface="ヒラギノ角ゴ Pro W3" charset="-128"/>
              </a:defRPr>
            </a:lvl8pPr>
            <a:lvl9pPr marL="1828800" algn="l" defTabSz="457200" rtl="0" fontAlgn="base">
              <a:spcBef>
                <a:spcPct val="0"/>
              </a:spcBef>
              <a:spcAft>
                <a:spcPct val="0"/>
              </a:spcAft>
              <a:defRPr sz="2400">
                <a:solidFill>
                  <a:srgbClr val="006CB7"/>
                </a:solidFill>
                <a:latin typeface="Verdana" charset="0"/>
                <a:ea typeface="ヒラギノ角ゴ Pro W3" charset="-128"/>
              </a:defRPr>
            </a:lvl9pPr>
          </a:lstStyle>
          <a:p>
            <a:pPr lvl="1" algn="ctr"/>
            <a:r>
              <a:rPr lang="es-CL" sz="3200" b="1" dirty="0">
                <a:solidFill>
                  <a:schemeClr val="tx2"/>
                </a:solidFill>
                <a:latin typeface="Century Gothic" panose="020B0502020202020204" pitchFamily="34" charset="0"/>
                <a:ea typeface="+mn-ea"/>
                <a:cs typeface="+mn-cs"/>
              </a:rPr>
              <a:t>Ingresar al sistema para generar el formulario de término</a:t>
            </a:r>
          </a:p>
          <a:p>
            <a:pPr lvl="1" algn="ctr"/>
            <a:endParaRPr lang="es-CL" sz="3200" b="1" dirty="0">
              <a:solidFill>
                <a:schemeClr val="tx2"/>
              </a:solidFill>
              <a:latin typeface="Century Gothic" panose="020B0502020202020204" pitchFamily="34" charset="0"/>
              <a:ea typeface="+mn-ea"/>
              <a:cs typeface="+mn-cs"/>
            </a:endParaRPr>
          </a:p>
          <a:p>
            <a:pPr lvl="1" algn="just"/>
            <a:endParaRPr lang="es-CL" b="1" dirty="0">
              <a:solidFill>
                <a:schemeClr val="tx2"/>
              </a:solidFill>
              <a:latin typeface="Century Gothic" panose="020B0502020202020204" pitchFamily="34" charset="0"/>
              <a:ea typeface="+mn-ea"/>
              <a:cs typeface="+mn-cs"/>
            </a:endParaRPr>
          </a:p>
          <a:p>
            <a:pPr lvl="1" algn="just"/>
            <a:endParaRPr lang="es-CL" b="1" dirty="0">
              <a:solidFill>
                <a:schemeClr val="tx2"/>
              </a:solidFill>
              <a:latin typeface="Century Gothic" panose="020B0502020202020204" pitchFamily="34" charset="0"/>
              <a:ea typeface="+mn-ea"/>
              <a:cs typeface="+mn-cs"/>
            </a:endParaRPr>
          </a:p>
          <a:p>
            <a:pPr lvl="1" algn="just"/>
            <a:endParaRPr lang="es-CL" dirty="0"/>
          </a:p>
          <a:p>
            <a:pPr lvl="1" algn="just"/>
            <a:r>
              <a:rPr lang="es-CL" b="1" dirty="0">
                <a:solidFill>
                  <a:srgbClr val="0070C0"/>
                </a:solidFill>
                <a:latin typeface="Century Gothic" panose="020B0502020202020204" pitchFamily="34" charset="0"/>
                <a:ea typeface="Verdana" panose="020B0604030504040204" pitchFamily="34" charset="0"/>
              </a:rPr>
              <a:t>  </a:t>
            </a:r>
            <a:endParaRPr lang="es-CL" sz="4000" dirty="0">
              <a:solidFill>
                <a:schemeClr val="accent1"/>
              </a:solidFill>
              <a:latin typeface="Century Gothic" panose="020B0502020202020204" pitchFamily="34" charset="0"/>
            </a:endParaRPr>
          </a:p>
        </p:txBody>
      </p:sp>
    </p:spTree>
    <p:extLst>
      <p:ext uri="{BB962C8B-B14F-4D97-AF65-F5344CB8AC3E}">
        <p14:creationId xmlns:p14="http://schemas.microsoft.com/office/powerpoint/2010/main" val="36765964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bwMode="auto">
          <a:xfrm>
            <a:off x="1" y="359229"/>
            <a:ext cx="8574656" cy="579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2400" kern="1200">
                <a:solidFill>
                  <a:srgbClr val="006CB7"/>
                </a:solidFill>
                <a:latin typeface="Verdana"/>
                <a:ea typeface="ヒラギノ角ゴ Pro W3" charset="-128"/>
                <a:cs typeface="Verdana"/>
              </a:defRPr>
            </a:lvl1pPr>
            <a:lvl2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2pPr>
            <a:lvl3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3pPr>
            <a:lvl4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4pPr>
            <a:lvl5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5pPr>
            <a:lvl6pPr marL="457200" algn="l" defTabSz="457200" rtl="0" fontAlgn="base">
              <a:spcBef>
                <a:spcPct val="0"/>
              </a:spcBef>
              <a:spcAft>
                <a:spcPct val="0"/>
              </a:spcAft>
              <a:defRPr sz="2400">
                <a:solidFill>
                  <a:srgbClr val="006CB7"/>
                </a:solidFill>
                <a:latin typeface="Verdana" charset="0"/>
                <a:ea typeface="ヒラギノ角ゴ Pro W3" charset="-128"/>
              </a:defRPr>
            </a:lvl6pPr>
            <a:lvl7pPr marL="914400" algn="l" defTabSz="457200" rtl="0" fontAlgn="base">
              <a:spcBef>
                <a:spcPct val="0"/>
              </a:spcBef>
              <a:spcAft>
                <a:spcPct val="0"/>
              </a:spcAft>
              <a:defRPr sz="2400">
                <a:solidFill>
                  <a:srgbClr val="006CB7"/>
                </a:solidFill>
                <a:latin typeface="Verdana" charset="0"/>
                <a:ea typeface="ヒラギノ角ゴ Pro W3" charset="-128"/>
              </a:defRPr>
            </a:lvl7pPr>
            <a:lvl8pPr marL="1371600" algn="l" defTabSz="457200" rtl="0" fontAlgn="base">
              <a:spcBef>
                <a:spcPct val="0"/>
              </a:spcBef>
              <a:spcAft>
                <a:spcPct val="0"/>
              </a:spcAft>
              <a:defRPr sz="2400">
                <a:solidFill>
                  <a:srgbClr val="006CB7"/>
                </a:solidFill>
                <a:latin typeface="Verdana" charset="0"/>
                <a:ea typeface="ヒラギノ角ゴ Pro W3" charset="-128"/>
              </a:defRPr>
            </a:lvl8pPr>
            <a:lvl9pPr marL="1828800" algn="l" defTabSz="457200" rtl="0" fontAlgn="base">
              <a:spcBef>
                <a:spcPct val="0"/>
              </a:spcBef>
              <a:spcAft>
                <a:spcPct val="0"/>
              </a:spcAft>
              <a:defRPr sz="2400">
                <a:solidFill>
                  <a:srgbClr val="006CB7"/>
                </a:solidFill>
                <a:latin typeface="Verdana" charset="0"/>
                <a:ea typeface="ヒラギノ角ゴ Pro W3" charset="-128"/>
              </a:defRPr>
            </a:lvl9pPr>
          </a:lstStyle>
          <a:p>
            <a:pPr lvl="1" algn="just"/>
            <a:r>
              <a:rPr lang="es-CL" b="1" dirty="0">
                <a:solidFill>
                  <a:schemeClr val="tx2"/>
                </a:solidFill>
                <a:latin typeface="Century Gothic" panose="020B0502020202020204" pitchFamily="34" charset="0"/>
                <a:ea typeface="+mn-ea"/>
                <a:cs typeface="+mn-cs"/>
              </a:rPr>
              <a:t>OTEC: Marca cierre en ejecución</a:t>
            </a:r>
          </a:p>
          <a:p>
            <a:pPr lvl="1" algn="just"/>
            <a:r>
              <a:rPr lang="es-CL" sz="2000" b="1" dirty="0">
                <a:solidFill>
                  <a:schemeClr val="tx2"/>
                </a:solidFill>
                <a:latin typeface="Century Gothic" panose="020B0502020202020204" pitchFamily="34" charset="0"/>
                <a:ea typeface="+mn-ea"/>
                <a:cs typeface="+mn-cs"/>
              </a:rPr>
              <a:t>(Punto 10.3, pág. 62 Manual)   </a:t>
            </a: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dirty="0"/>
          </a:p>
        </p:txBody>
      </p:sp>
      <p:pic>
        <p:nvPicPr>
          <p:cNvPr id="5" name="4 Imagen"/>
          <p:cNvPicPr/>
          <p:nvPr/>
        </p:nvPicPr>
        <p:blipFill>
          <a:blip r:embed="rId3"/>
          <a:stretch>
            <a:fillRect/>
          </a:stretch>
        </p:blipFill>
        <p:spPr>
          <a:xfrm>
            <a:off x="543464" y="1337094"/>
            <a:ext cx="8031193" cy="4908431"/>
          </a:xfrm>
          <a:prstGeom prst="rect">
            <a:avLst/>
          </a:prstGeom>
        </p:spPr>
      </p:pic>
      <p:sp>
        <p:nvSpPr>
          <p:cNvPr id="2" name="1 Elipse"/>
          <p:cNvSpPr/>
          <p:nvPr/>
        </p:nvSpPr>
        <p:spPr>
          <a:xfrm>
            <a:off x="2587927" y="4804912"/>
            <a:ext cx="207034" cy="18978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24838938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bwMode="auto">
          <a:xfrm>
            <a:off x="1" y="359229"/>
            <a:ext cx="8453886" cy="71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2400" kern="1200">
                <a:solidFill>
                  <a:srgbClr val="006CB7"/>
                </a:solidFill>
                <a:latin typeface="Verdana"/>
                <a:ea typeface="ヒラギノ角ゴ Pro W3" charset="-128"/>
                <a:cs typeface="Verdana"/>
              </a:defRPr>
            </a:lvl1pPr>
            <a:lvl2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2pPr>
            <a:lvl3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3pPr>
            <a:lvl4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4pPr>
            <a:lvl5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5pPr>
            <a:lvl6pPr marL="457200" algn="l" defTabSz="457200" rtl="0" fontAlgn="base">
              <a:spcBef>
                <a:spcPct val="0"/>
              </a:spcBef>
              <a:spcAft>
                <a:spcPct val="0"/>
              </a:spcAft>
              <a:defRPr sz="2400">
                <a:solidFill>
                  <a:srgbClr val="006CB7"/>
                </a:solidFill>
                <a:latin typeface="Verdana" charset="0"/>
                <a:ea typeface="ヒラギノ角ゴ Pro W3" charset="-128"/>
              </a:defRPr>
            </a:lvl6pPr>
            <a:lvl7pPr marL="914400" algn="l" defTabSz="457200" rtl="0" fontAlgn="base">
              <a:spcBef>
                <a:spcPct val="0"/>
              </a:spcBef>
              <a:spcAft>
                <a:spcPct val="0"/>
              </a:spcAft>
              <a:defRPr sz="2400">
                <a:solidFill>
                  <a:srgbClr val="006CB7"/>
                </a:solidFill>
                <a:latin typeface="Verdana" charset="0"/>
                <a:ea typeface="ヒラギノ角ゴ Pro W3" charset="-128"/>
              </a:defRPr>
            </a:lvl7pPr>
            <a:lvl8pPr marL="1371600" algn="l" defTabSz="457200" rtl="0" fontAlgn="base">
              <a:spcBef>
                <a:spcPct val="0"/>
              </a:spcBef>
              <a:spcAft>
                <a:spcPct val="0"/>
              </a:spcAft>
              <a:defRPr sz="2400">
                <a:solidFill>
                  <a:srgbClr val="006CB7"/>
                </a:solidFill>
                <a:latin typeface="Verdana" charset="0"/>
                <a:ea typeface="ヒラギノ角ゴ Pro W3" charset="-128"/>
              </a:defRPr>
            </a:lvl8pPr>
            <a:lvl9pPr marL="1828800" algn="l" defTabSz="457200" rtl="0" fontAlgn="base">
              <a:spcBef>
                <a:spcPct val="0"/>
              </a:spcBef>
              <a:spcAft>
                <a:spcPct val="0"/>
              </a:spcAft>
              <a:defRPr sz="2400">
                <a:solidFill>
                  <a:srgbClr val="006CB7"/>
                </a:solidFill>
                <a:latin typeface="Verdana" charset="0"/>
                <a:ea typeface="ヒラギノ角ゴ Pro W3" charset="-128"/>
              </a:defRPr>
            </a:lvl9pPr>
          </a:lstStyle>
          <a:p>
            <a:pPr lvl="1" algn="just"/>
            <a:r>
              <a:rPr lang="es-CL" b="1" dirty="0">
                <a:solidFill>
                  <a:schemeClr val="tx2"/>
                </a:solidFill>
                <a:latin typeface="Century Gothic" panose="020B0502020202020204" pitchFamily="34" charset="0"/>
                <a:ea typeface="+mn-ea"/>
                <a:cs typeface="+mn-cs"/>
              </a:rPr>
              <a:t>OTEC: Marca en cierre curso</a:t>
            </a:r>
          </a:p>
          <a:p>
            <a:pPr lvl="1" algn="just"/>
            <a:r>
              <a:rPr lang="es-CL" sz="2000" b="1" dirty="0">
                <a:solidFill>
                  <a:schemeClr val="tx2"/>
                </a:solidFill>
                <a:latin typeface="Century Gothic" panose="020B0502020202020204" pitchFamily="34" charset="0"/>
                <a:ea typeface="+mn-ea"/>
                <a:cs typeface="+mn-cs"/>
              </a:rPr>
              <a:t>(Punto 10.3, pág. 62 Manual) </a:t>
            </a: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dirty="0"/>
          </a:p>
        </p:txBody>
      </p:sp>
      <p:pic>
        <p:nvPicPr>
          <p:cNvPr id="5" name="4 Imagen"/>
          <p:cNvPicPr/>
          <p:nvPr/>
        </p:nvPicPr>
        <p:blipFill>
          <a:blip r:embed="rId3"/>
          <a:stretch>
            <a:fillRect/>
          </a:stretch>
        </p:blipFill>
        <p:spPr>
          <a:xfrm>
            <a:off x="793629" y="1311215"/>
            <a:ext cx="7824159" cy="4468483"/>
          </a:xfrm>
          <a:prstGeom prst="rect">
            <a:avLst/>
          </a:prstGeom>
        </p:spPr>
      </p:pic>
      <p:sp>
        <p:nvSpPr>
          <p:cNvPr id="2" name="1 Elipse"/>
          <p:cNvSpPr/>
          <p:nvPr/>
        </p:nvSpPr>
        <p:spPr>
          <a:xfrm>
            <a:off x="5236234" y="4822165"/>
            <a:ext cx="560717" cy="18115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24838938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bwMode="auto">
          <a:xfrm>
            <a:off x="1" y="359228"/>
            <a:ext cx="9144000" cy="675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2400" kern="1200">
                <a:solidFill>
                  <a:srgbClr val="006CB7"/>
                </a:solidFill>
                <a:latin typeface="Verdana"/>
                <a:ea typeface="ヒラギノ角ゴ Pro W3" charset="-128"/>
                <a:cs typeface="Verdana"/>
              </a:defRPr>
            </a:lvl1pPr>
            <a:lvl2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2pPr>
            <a:lvl3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3pPr>
            <a:lvl4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4pPr>
            <a:lvl5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5pPr>
            <a:lvl6pPr marL="457200" algn="l" defTabSz="457200" rtl="0" fontAlgn="base">
              <a:spcBef>
                <a:spcPct val="0"/>
              </a:spcBef>
              <a:spcAft>
                <a:spcPct val="0"/>
              </a:spcAft>
              <a:defRPr sz="2400">
                <a:solidFill>
                  <a:srgbClr val="006CB7"/>
                </a:solidFill>
                <a:latin typeface="Verdana" charset="0"/>
                <a:ea typeface="ヒラギノ角ゴ Pro W3" charset="-128"/>
              </a:defRPr>
            </a:lvl6pPr>
            <a:lvl7pPr marL="914400" algn="l" defTabSz="457200" rtl="0" fontAlgn="base">
              <a:spcBef>
                <a:spcPct val="0"/>
              </a:spcBef>
              <a:spcAft>
                <a:spcPct val="0"/>
              </a:spcAft>
              <a:defRPr sz="2400">
                <a:solidFill>
                  <a:srgbClr val="006CB7"/>
                </a:solidFill>
                <a:latin typeface="Verdana" charset="0"/>
                <a:ea typeface="ヒラギノ角ゴ Pro W3" charset="-128"/>
              </a:defRPr>
            </a:lvl7pPr>
            <a:lvl8pPr marL="1371600" algn="l" defTabSz="457200" rtl="0" fontAlgn="base">
              <a:spcBef>
                <a:spcPct val="0"/>
              </a:spcBef>
              <a:spcAft>
                <a:spcPct val="0"/>
              </a:spcAft>
              <a:defRPr sz="2400">
                <a:solidFill>
                  <a:srgbClr val="006CB7"/>
                </a:solidFill>
                <a:latin typeface="Verdana" charset="0"/>
                <a:ea typeface="ヒラギノ角ゴ Pro W3" charset="-128"/>
              </a:defRPr>
            </a:lvl8pPr>
            <a:lvl9pPr marL="1828800" algn="l" defTabSz="457200" rtl="0" fontAlgn="base">
              <a:spcBef>
                <a:spcPct val="0"/>
              </a:spcBef>
              <a:spcAft>
                <a:spcPct val="0"/>
              </a:spcAft>
              <a:defRPr sz="2400">
                <a:solidFill>
                  <a:srgbClr val="006CB7"/>
                </a:solidFill>
                <a:latin typeface="Verdana" charset="0"/>
                <a:ea typeface="ヒラギノ角ゴ Pro W3" charset="-128"/>
              </a:defRPr>
            </a:lvl9pPr>
          </a:lstStyle>
          <a:p>
            <a:pPr lvl="1" algn="just"/>
            <a:r>
              <a:rPr lang="es-CL" b="1" dirty="0">
                <a:solidFill>
                  <a:schemeClr val="tx2"/>
                </a:solidFill>
                <a:latin typeface="Century Gothic" panose="020B0502020202020204" pitchFamily="34" charset="0"/>
                <a:ea typeface="+mn-ea"/>
                <a:cs typeface="+mn-cs"/>
              </a:rPr>
              <a:t>OTEC: Despliega el listado de alumnos. </a:t>
            </a:r>
          </a:p>
          <a:p>
            <a:pPr lvl="1" algn="just"/>
            <a:r>
              <a:rPr lang="es-CL" sz="2000" b="1" dirty="0">
                <a:solidFill>
                  <a:schemeClr val="tx2"/>
                </a:solidFill>
                <a:latin typeface="Century Gothic" panose="020B0502020202020204" pitchFamily="34" charset="0"/>
                <a:ea typeface="+mn-ea"/>
                <a:cs typeface="+mn-cs"/>
              </a:rPr>
              <a:t>(Punto 10.3, pág. 63-66 Manual)  </a:t>
            </a: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dirty="0"/>
          </a:p>
        </p:txBody>
      </p:sp>
      <p:pic>
        <p:nvPicPr>
          <p:cNvPr id="5" name="4 Imagen"/>
          <p:cNvPicPr/>
          <p:nvPr/>
        </p:nvPicPr>
        <p:blipFill>
          <a:blip r:embed="rId3"/>
          <a:stretch>
            <a:fillRect/>
          </a:stretch>
        </p:blipFill>
        <p:spPr>
          <a:xfrm>
            <a:off x="508958" y="1311216"/>
            <a:ext cx="8177841" cy="4856672"/>
          </a:xfrm>
          <a:prstGeom prst="rect">
            <a:avLst/>
          </a:prstGeom>
        </p:spPr>
      </p:pic>
      <p:sp>
        <p:nvSpPr>
          <p:cNvPr id="2" name="1 Elipse"/>
          <p:cNvSpPr/>
          <p:nvPr/>
        </p:nvSpPr>
        <p:spPr>
          <a:xfrm>
            <a:off x="2769080" y="2760453"/>
            <a:ext cx="224287" cy="215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 name="5 Elipse"/>
          <p:cNvSpPr/>
          <p:nvPr/>
        </p:nvSpPr>
        <p:spPr>
          <a:xfrm>
            <a:off x="3804249" y="2760453"/>
            <a:ext cx="1061049" cy="215660"/>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 name="6 Rectángulo"/>
          <p:cNvSpPr/>
          <p:nvPr/>
        </p:nvSpPr>
        <p:spPr>
          <a:xfrm>
            <a:off x="508958" y="5831305"/>
            <a:ext cx="8177841" cy="1015663"/>
          </a:xfrm>
          <a:prstGeom prst="rect">
            <a:avLst/>
          </a:prstGeom>
          <a:solidFill>
            <a:schemeClr val="bg1"/>
          </a:solidFill>
        </p:spPr>
        <p:txBody>
          <a:bodyPr wrap="square">
            <a:spAutoFit/>
          </a:bodyPr>
          <a:lstStyle/>
          <a:p>
            <a:r>
              <a:rPr lang="es-CL" sz="1200" dirty="0">
                <a:solidFill>
                  <a:srgbClr val="FF0000"/>
                </a:solidFill>
              </a:rPr>
              <a:t>Marca días asistidos, horas y porcentajes por alumnos, haciendo clic en el lápiz. </a:t>
            </a:r>
          </a:p>
          <a:p>
            <a:r>
              <a:rPr lang="es-CL" sz="1200" dirty="0">
                <a:solidFill>
                  <a:schemeClr val="accent6">
                    <a:lumMod val="75000"/>
                  </a:schemeClr>
                </a:solidFill>
              </a:rPr>
              <a:t>Agrega estado de los alumnos haciendo doble clic en el nombre de cada uno.</a:t>
            </a:r>
          </a:p>
          <a:p>
            <a:r>
              <a:rPr lang="es-CL" sz="1200" dirty="0">
                <a:solidFill>
                  <a:srgbClr val="7030A0"/>
                </a:solidFill>
              </a:rPr>
              <a:t>Agrega justificación y nivelación del alumno</a:t>
            </a:r>
          </a:p>
          <a:p>
            <a:r>
              <a:rPr lang="es-CL" sz="1200" dirty="0">
                <a:solidFill>
                  <a:srgbClr val="00B050"/>
                </a:solidFill>
              </a:rPr>
              <a:t>Marca formulario resumen fase uno para guardar.</a:t>
            </a:r>
          </a:p>
          <a:p>
            <a:r>
              <a:rPr lang="es-CL" sz="1200" dirty="0">
                <a:solidFill>
                  <a:srgbClr val="0066CC"/>
                </a:solidFill>
              </a:rPr>
              <a:t>Para terminar OTEC solicita </a:t>
            </a:r>
            <a:r>
              <a:rPr lang="es-CL" sz="1200" dirty="0" err="1">
                <a:solidFill>
                  <a:srgbClr val="0066CC"/>
                </a:solidFill>
              </a:rPr>
              <a:t>visación</a:t>
            </a:r>
            <a:r>
              <a:rPr lang="es-CL" sz="1200" dirty="0">
                <a:solidFill>
                  <a:srgbClr val="0066CC"/>
                </a:solidFill>
              </a:rPr>
              <a:t> al OTIC, enviado el formulario resumen y libro de clase.</a:t>
            </a:r>
            <a:endParaRPr lang="es-CL" sz="1600" dirty="0">
              <a:solidFill>
                <a:srgbClr val="0066CC"/>
              </a:solidFill>
            </a:endParaRPr>
          </a:p>
        </p:txBody>
      </p:sp>
      <p:sp>
        <p:nvSpPr>
          <p:cNvPr id="8" name="7 Elipse"/>
          <p:cNvSpPr/>
          <p:nvPr/>
        </p:nvSpPr>
        <p:spPr>
          <a:xfrm>
            <a:off x="4770408" y="5486400"/>
            <a:ext cx="776377" cy="344905"/>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 name="8 Rectángulo redondeado"/>
          <p:cNvSpPr/>
          <p:nvPr/>
        </p:nvSpPr>
        <p:spPr>
          <a:xfrm>
            <a:off x="2881223" y="3165894"/>
            <a:ext cx="198407" cy="103517"/>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24838938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bwMode="auto">
          <a:xfrm>
            <a:off x="1" y="359228"/>
            <a:ext cx="8712678" cy="14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2400" kern="1200">
                <a:solidFill>
                  <a:srgbClr val="006CB7"/>
                </a:solidFill>
                <a:latin typeface="Verdana"/>
                <a:ea typeface="ヒラギノ角ゴ Pro W3" charset="-128"/>
                <a:cs typeface="Verdana"/>
              </a:defRPr>
            </a:lvl1pPr>
            <a:lvl2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2pPr>
            <a:lvl3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3pPr>
            <a:lvl4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4pPr>
            <a:lvl5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5pPr>
            <a:lvl6pPr marL="457200" algn="l" defTabSz="457200" rtl="0" fontAlgn="base">
              <a:spcBef>
                <a:spcPct val="0"/>
              </a:spcBef>
              <a:spcAft>
                <a:spcPct val="0"/>
              </a:spcAft>
              <a:defRPr sz="2400">
                <a:solidFill>
                  <a:srgbClr val="006CB7"/>
                </a:solidFill>
                <a:latin typeface="Verdana" charset="0"/>
                <a:ea typeface="ヒラギノ角ゴ Pro W3" charset="-128"/>
              </a:defRPr>
            </a:lvl6pPr>
            <a:lvl7pPr marL="914400" algn="l" defTabSz="457200" rtl="0" fontAlgn="base">
              <a:spcBef>
                <a:spcPct val="0"/>
              </a:spcBef>
              <a:spcAft>
                <a:spcPct val="0"/>
              </a:spcAft>
              <a:defRPr sz="2400">
                <a:solidFill>
                  <a:srgbClr val="006CB7"/>
                </a:solidFill>
                <a:latin typeface="Verdana" charset="0"/>
                <a:ea typeface="ヒラギノ角ゴ Pro W3" charset="-128"/>
              </a:defRPr>
            </a:lvl7pPr>
            <a:lvl8pPr marL="1371600" algn="l" defTabSz="457200" rtl="0" fontAlgn="base">
              <a:spcBef>
                <a:spcPct val="0"/>
              </a:spcBef>
              <a:spcAft>
                <a:spcPct val="0"/>
              </a:spcAft>
              <a:defRPr sz="2400">
                <a:solidFill>
                  <a:srgbClr val="006CB7"/>
                </a:solidFill>
                <a:latin typeface="Verdana" charset="0"/>
                <a:ea typeface="ヒラギノ角ゴ Pro W3" charset="-128"/>
              </a:defRPr>
            </a:lvl8pPr>
            <a:lvl9pPr marL="1828800" algn="l" defTabSz="457200" rtl="0" fontAlgn="base">
              <a:spcBef>
                <a:spcPct val="0"/>
              </a:spcBef>
              <a:spcAft>
                <a:spcPct val="0"/>
              </a:spcAft>
              <a:defRPr sz="2400">
                <a:solidFill>
                  <a:srgbClr val="006CB7"/>
                </a:solidFill>
                <a:latin typeface="Verdana" charset="0"/>
                <a:ea typeface="ヒラギノ角ゴ Pro W3" charset="-128"/>
              </a:defRPr>
            </a:lvl9pPr>
          </a:lstStyle>
          <a:p>
            <a:pPr lvl="1" algn="just"/>
            <a:r>
              <a:rPr lang="es-CL" b="1" dirty="0">
                <a:solidFill>
                  <a:schemeClr val="tx2"/>
                </a:solidFill>
                <a:latin typeface="Century Gothic" panose="020B0502020202020204" pitchFamily="34" charset="0"/>
                <a:ea typeface="+mn-ea"/>
                <a:cs typeface="+mn-cs"/>
              </a:rPr>
              <a:t>OTEC: Puede editar la información ingresada si el OTIC no lo ha visado (Punto 10.3, pág. 62-66 Manual) </a:t>
            </a: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dirty="0"/>
          </a:p>
        </p:txBody>
      </p:sp>
      <p:pic>
        <p:nvPicPr>
          <p:cNvPr id="5" name="4 Imagen"/>
          <p:cNvPicPr/>
          <p:nvPr/>
        </p:nvPicPr>
        <p:blipFill>
          <a:blip r:embed="rId3"/>
          <a:stretch>
            <a:fillRect/>
          </a:stretch>
        </p:blipFill>
        <p:spPr>
          <a:xfrm>
            <a:off x="439947" y="1276709"/>
            <a:ext cx="8350370" cy="3846275"/>
          </a:xfrm>
          <a:prstGeom prst="rect">
            <a:avLst/>
          </a:prstGeom>
        </p:spPr>
      </p:pic>
      <p:sp>
        <p:nvSpPr>
          <p:cNvPr id="2" name="1 Rectángulo"/>
          <p:cNvSpPr/>
          <p:nvPr/>
        </p:nvSpPr>
        <p:spPr>
          <a:xfrm>
            <a:off x="439947" y="5286887"/>
            <a:ext cx="8272732" cy="923330"/>
          </a:xfrm>
          <a:prstGeom prst="rect">
            <a:avLst/>
          </a:prstGeom>
        </p:spPr>
        <p:txBody>
          <a:bodyPr wrap="square">
            <a:spAutoFit/>
          </a:bodyPr>
          <a:lstStyle/>
          <a:p>
            <a:pPr lvl="1" algn="just"/>
            <a:r>
              <a:rPr lang="es-CL" b="1" dirty="0">
                <a:solidFill>
                  <a:schemeClr val="tx2"/>
                </a:solidFill>
                <a:latin typeface="Century Gothic" panose="020B0502020202020204" pitchFamily="34" charset="0"/>
              </a:rPr>
              <a:t>Si el OTIC detecta alguna diferencia con la información del libro de clases, le envía la observación al OTEC para que la modifique el formulario</a:t>
            </a:r>
          </a:p>
        </p:txBody>
      </p:sp>
      <p:sp>
        <p:nvSpPr>
          <p:cNvPr id="6" name="5 Elipse"/>
          <p:cNvSpPr/>
          <p:nvPr/>
        </p:nvSpPr>
        <p:spPr>
          <a:xfrm>
            <a:off x="2769076" y="2708695"/>
            <a:ext cx="207034" cy="1552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24838938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bwMode="auto">
          <a:xfrm>
            <a:off x="1" y="359229"/>
            <a:ext cx="9144000" cy="579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2400" kern="1200">
                <a:solidFill>
                  <a:srgbClr val="006CB7"/>
                </a:solidFill>
                <a:latin typeface="Verdana"/>
                <a:ea typeface="ヒラギノ角ゴ Pro W3" charset="-128"/>
                <a:cs typeface="Verdana"/>
              </a:defRPr>
            </a:lvl1pPr>
            <a:lvl2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2pPr>
            <a:lvl3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3pPr>
            <a:lvl4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4pPr>
            <a:lvl5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5pPr>
            <a:lvl6pPr marL="457200" algn="l" defTabSz="457200" rtl="0" fontAlgn="base">
              <a:spcBef>
                <a:spcPct val="0"/>
              </a:spcBef>
              <a:spcAft>
                <a:spcPct val="0"/>
              </a:spcAft>
              <a:defRPr sz="2400">
                <a:solidFill>
                  <a:srgbClr val="006CB7"/>
                </a:solidFill>
                <a:latin typeface="Verdana" charset="0"/>
                <a:ea typeface="ヒラギノ角ゴ Pro W3" charset="-128"/>
              </a:defRPr>
            </a:lvl6pPr>
            <a:lvl7pPr marL="914400" algn="l" defTabSz="457200" rtl="0" fontAlgn="base">
              <a:spcBef>
                <a:spcPct val="0"/>
              </a:spcBef>
              <a:spcAft>
                <a:spcPct val="0"/>
              </a:spcAft>
              <a:defRPr sz="2400">
                <a:solidFill>
                  <a:srgbClr val="006CB7"/>
                </a:solidFill>
                <a:latin typeface="Verdana" charset="0"/>
                <a:ea typeface="ヒラギノ角ゴ Pro W3" charset="-128"/>
              </a:defRPr>
            </a:lvl7pPr>
            <a:lvl8pPr marL="1371600" algn="l" defTabSz="457200" rtl="0" fontAlgn="base">
              <a:spcBef>
                <a:spcPct val="0"/>
              </a:spcBef>
              <a:spcAft>
                <a:spcPct val="0"/>
              </a:spcAft>
              <a:defRPr sz="2400">
                <a:solidFill>
                  <a:srgbClr val="006CB7"/>
                </a:solidFill>
                <a:latin typeface="Verdana" charset="0"/>
                <a:ea typeface="ヒラギノ角ゴ Pro W3" charset="-128"/>
              </a:defRPr>
            </a:lvl8pPr>
            <a:lvl9pPr marL="1828800" algn="l" defTabSz="457200" rtl="0" fontAlgn="base">
              <a:spcBef>
                <a:spcPct val="0"/>
              </a:spcBef>
              <a:spcAft>
                <a:spcPct val="0"/>
              </a:spcAft>
              <a:defRPr sz="2400">
                <a:solidFill>
                  <a:srgbClr val="006CB7"/>
                </a:solidFill>
                <a:latin typeface="Verdana" charset="0"/>
                <a:ea typeface="ヒラギノ角ゴ Pro W3" charset="-128"/>
              </a:defRPr>
            </a:lvl9pPr>
          </a:lstStyle>
          <a:p>
            <a:pPr lvl="1" algn="just"/>
            <a:r>
              <a:rPr lang="es-CL" b="1" dirty="0">
                <a:solidFill>
                  <a:schemeClr val="tx2"/>
                </a:solidFill>
                <a:latin typeface="Century Gothic" panose="020B0502020202020204" pitchFamily="34" charset="0"/>
                <a:ea typeface="+mn-ea"/>
                <a:cs typeface="+mn-cs"/>
              </a:rPr>
              <a:t>OTEC: Guarda los cambios realizados</a:t>
            </a:r>
          </a:p>
          <a:p>
            <a:pPr lvl="1" algn="just"/>
            <a:r>
              <a:rPr lang="es-CL" b="1" dirty="0">
                <a:solidFill>
                  <a:schemeClr val="tx2"/>
                </a:solidFill>
                <a:latin typeface="Century Gothic" panose="020B0502020202020204" pitchFamily="34" charset="0"/>
                <a:ea typeface="+mn-ea"/>
                <a:cs typeface="+mn-cs"/>
              </a:rPr>
              <a:t>(Punto 10.3, pág. 63-67 Manual) </a:t>
            </a: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dirty="0"/>
          </a:p>
        </p:txBody>
      </p:sp>
      <p:pic>
        <p:nvPicPr>
          <p:cNvPr id="5" name="4 Imagen"/>
          <p:cNvPicPr/>
          <p:nvPr/>
        </p:nvPicPr>
        <p:blipFill>
          <a:blip r:embed="rId3"/>
          <a:stretch>
            <a:fillRect/>
          </a:stretch>
        </p:blipFill>
        <p:spPr>
          <a:xfrm>
            <a:off x="215660" y="1181819"/>
            <a:ext cx="8824823" cy="5080957"/>
          </a:xfrm>
          <a:prstGeom prst="rect">
            <a:avLst/>
          </a:prstGeom>
        </p:spPr>
      </p:pic>
      <p:sp>
        <p:nvSpPr>
          <p:cNvPr id="2" name="1 Elipse"/>
          <p:cNvSpPr/>
          <p:nvPr/>
        </p:nvSpPr>
        <p:spPr>
          <a:xfrm>
            <a:off x="3648970" y="3976774"/>
            <a:ext cx="715992" cy="2587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24838938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bwMode="auto">
          <a:xfrm>
            <a:off x="0" y="369935"/>
            <a:ext cx="8764437" cy="725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2400" kern="1200">
                <a:solidFill>
                  <a:srgbClr val="006CB7"/>
                </a:solidFill>
                <a:latin typeface="Verdana"/>
                <a:ea typeface="ヒラギノ角ゴ Pro W3" charset="-128"/>
                <a:cs typeface="Verdana"/>
              </a:defRPr>
            </a:lvl1pPr>
            <a:lvl2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2pPr>
            <a:lvl3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3pPr>
            <a:lvl4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4pPr>
            <a:lvl5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5pPr>
            <a:lvl6pPr marL="457200" algn="l" defTabSz="457200" rtl="0" fontAlgn="base">
              <a:spcBef>
                <a:spcPct val="0"/>
              </a:spcBef>
              <a:spcAft>
                <a:spcPct val="0"/>
              </a:spcAft>
              <a:defRPr sz="2400">
                <a:solidFill>
                  <a:srgbClr val="006CB7"/>
                </a:solidFill>
                <a:latin typeface="Verdana" charset="0"/>
                <a:ea typeface="ヒラギノ角ゴ Pro W3" charset="-128"/>
              </a:defRPr>
            </a:lvl6pPr>
            <a:lvl7pPr marL="914400" algn="l" defTabSz="457200" rtl="0" fontAlgn="base">
              <a:spcBef>
                <a:spcPct val="0"/>
              </a:spcBef>
              <a:spcAft>
                <a:spcPct val="0"/>
              </a:spcAft>
              <a:defRPr sz="2400">
                <a:solidFill>
                  <a:srgbClr val="006CB7"/>
                </a:solidFill>
                <a:latin typeface="Verdana" charset="0"/>
                <a:ea typeface="ヒラギノ角ゴ Pro W3" charset="-128"/>
              </a:defRPr>
            </a:lvl7pPr>
            <a:lvl8pPr marL="1371600" algn="l" defTabSz="457200" rtl="0" fontAlgn="base">
              <a:spcBef>
                <a:spcPct val="0"/>
              </a:spcBef>
              <a:spcAft>
                <a:spcPct val="0"/>
              </a:spcAft>
              <a:defRPr sz="2400">
                <a:solidFill>
                  <a:srgbClr val="006CB7"/>
                </a:solidFill>
                <a:latin typeface="Verdana" charset="0"/>
                <a:ea typeface="ヒラギノ角ゴ Pro W3" charset="-128"/>
              </a:defRPr>
            </a:lvl8pPr>
            <a:lvl9pPr marL="1828800" algn="l" defTabSz="457200" rtl="0" fontAlgn="base">
              <a:spcBef>
                <a:spcPct val="0"/>
              </a:spcBef>
              <a:spcAft>
                <a:spcPct val="0"/>
              </a:spcAft>
              <a:defRPr sz="2400">
                <a:solidFill>
                  <a:srgbClr val="006CB7"/>
                </a:solidFill>
                <a:latin typeface="Verdana" charset="0"/>
                <a:ea typeface="ヒラギノ角ゴ Pro W3" charset="-128"/>
              </a:defRPr>
            </a:lvl9pPr>
          </a:lstStyle>
          <a:p>
            <a:pPr lvl="1" algn="just"/>
            <a:r>
              <a:rPr lang="es-CL" sz="2000" b="1" dirty="0">
                <a:solidFill>
                  <a:srgbClr val="FF0000"/>
                </a:solidFill>
                <a:latin typeface="Century Gothic" panose="020B0502020202020204" pitchFamily="34" charset="0"/>
                <a:ea typeface="+mn-ea"/>
                <a:cs typeface="+mn-cs"/>
              </a:rPr>
              <a:t>OTIC: Visa el formulario resumen, si el formulario esta en sintonía con el libro de clases. (Punto 10.4.3, pág. 73 Manual) </a:t>
            </a: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dirty="0"/>
          </a:p>
        </p:txBody>
      </p:sp>
      <p:pic>
        <p:nvPicPr>
          <p:cNvPr id="5" name="4 Imagen"/>
          <p:cNvPicPr/>
          <p:nvPr/>
        </p:nvPicPr>
        <p:blipFill>
          <a:blip r:embed="rId3"/>
          <a:stretch>
            <a:fillRect/>
          </a:stretch>
        </p:blipFill>
        <p:spPr>
          <a:xfrm>
            <a:off x="612474" y="1207698"/>
            <a:ext cx="8151963" cy="4278702"/>
          </a:xfrm>
          <a:prstGeom prst="rect">
            <a:avLst/>
          </a:prstGeom>
        </p:spPr>
      </p:pic>
      <p:sp>
        <p:nvSpPr>
          <p:cNvPr id="2" name="1 Elipse"/>
          <p:cNvSpPr/>
          <p:nvPr/>
        </p:nvSpPr>
        <p:spPr>
          <a:xfrm>
            <a:off x="5546785" y="4658262"/>
            <a:ext cx="595223" cy="1466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3794591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bwMode="auto">
          <a:xfrm>
            <a:off x="0" y="369935"/>
            <a:ext cx="8738558" cy="579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2400" kern="1200">
                <a:solidFill>
                  <a:srgbClr val="006CB7"/>
                </a:solidFill>
                <a:latin typeface="Verdana"/>
                <a:ea typeface="ヒラギノ角ゴ Pro W3" charset="-128"/>
                <a:cs typeface="Verdana"/>
              </a:defRPr>
            </a:lvl1pPr>
            <a:lvl2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2pPr>
            <a:lvl3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3pPr>
            <a:lvl4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4pPr>
            <a:lvl5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5pPr>
            <a:lvl6pPr marL="457200" algn="l" defTabSz="457200" rtl="0" fontAlgn="base">
              <a:spcBef>
                <a:spcPct val="0"/>
              </a:spcBef>
              <a:spcAft>
                <a:spcPct val="0"/>
              </a:spcAft>
              <a:defRPr sz="2400">
                <a:solidFill>
                  <a:srgbClr val="006CB7"/>
                </a:solidFill>
                <a:latin typeface="Verdana" charset="0"/>
                <a:ea typeface="ヒラギノ角ゴ Pro W3" charset="-128"/>
              </a:defRPr>
            </a:lvl6pPr>
            <a:lvl7pPr marL="914400" algn="l" defTabSz="457200" rtl="0" fontAlgn="base">
              <a:spcBef>
                <a:spcPct val="0"/>
              </a:spcBef>
              <a:spcAft>
                <a:spcPct val="0"/>
              </a:spcAft>
              <a:defRPr sz="2400">
                <a:solidFill>
                  <a:srgbClr val="006CB7"/>
                </a:solidFill>
                <a:latin typeface="Verdana" charset="0"/>
                <a:ea typeface="ヒラギノ角ゴ Pro W3" charset="-128"/>
              </a:defRPr>
            </a:lvl7pPr>
            <a:lvl8pPr marL="1371600" algn="l" defTabSz="457200" rtl="0" fontAlgn="base">
              <a:spcBef>
                <a:spcPct val="0"/>
              </a:spcBef>
              <a:spcAft>
                <a:spcPct val="0"/>
              </a:spcAft>
              <a:defRPr sz="2400">
                <a:solidFill>
                  <a:srgbClr val="006CB7"/>
                </a:solidFill>
                <a:latin typeface="Verdana" charset="0"/>
                <a:ea typeface="ヒラギノ角ゴ Pro W3" charset="-128"/>
              </a:defRPr>
            </a:lvl8pPr>
            <a:lvl9pPr marL="1828800" algn="l" defTabSz="457200" rtl="0" fontAlgn="base">
              <a:spcBef>
                <a:spcPct val="0"/>
              </a:spcBef>
              <a:spcAft>
                <a:spcPct val="0"/>
              </a:spcAft>
              <a:defRPr sz="2400">
                <a:solidFill>
                  <a:srgbClr val="006CB7"/>
                </a:solidFill>
                <a:latin typeface="Verdana" charset="0"/>
                <a:ea typeface="ヒラギノ角ゴ Pro W3" charset="-128"/>
              </a:defRPr>
            </a:lvl9pPr>
          </a:lstStyle>
          <a:p>
            <a:pPr lvl="1" algn="just"/>
            <a:r>
              <a:rPr lang="es-CL" b="1" dirty="0">
                <a:solidFill>
                  <a:srgbClr val="FF0000"/>
                </a:solidFill>
                <a:latin typeface="Century Gothic" panose="020B0502020202020204" pitchFamily="34" charset="0"/>
                <a:ea typeface="+mn-ea"/>
                <a:cs typeface="+mn-cs"/>
              </a:rPr>
              <a:t>OTIC: Valida formulario de termino si esta todo ok      </a:t>
            </a:r>
            <a:r>
              <a:rPr lang="es-CL" sz="2000" b="1" dirty="0">
                <a:solidFill>
                  <a:srgbClr val="FF0000"/>
                </a:solidFill>
                <a:latin typeface="Century Gothic" panose="020B0502020202020204" pitchFamily="34" charset="0"/>
                <a:ea typeface="+mn-ea"/>
                <a:cs typeface="+mn-cs"/>
              </a:rPr>
              <a:t>(Punto 10.4.3, pág. 73 Manual) </a:t>
            </a:r>
          </a:p>
          <a:p>
            <a:pPr lvl="1" algn="just"/>
            <a:endParaRPr lang="es-CL" b="1" dirty="0">
              <a:solidFill>
                <a:schemeClr val="tx2"/>
              </a:solidFill>
              <a:latin typeface="Century Gothic" panose="020B0502020202020204" pitchFamily="34" charset="0"/>
              <a:ea typeface="+mn-ea"/>
              <a:cs typeface="+mn-cs"/>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dirty="0"/>
          </a:p>
        </p:txBody>
      </p:sp>
      <p:pic>
        <p:nvPicPr>
          <p:cNvPr id="5" name="4 Imagen"/>
          <p:cNvPicPr/>
          <p:nvPr/>
        </p:nvPicPr>
        <p:blipFill>
          <a:blip r:embed="rId3"/>
          <a:stretch>
            <a:fillRect/>
          </a:stretch>
        </p:blipFill>
        <p:spPr>
          <a:xfrm>
            <a:off x="612474" y="1440611"/>
            <a:ext cx="8022567" cy="5296619"/>
          </a:xfrm>
          <a:prstGeom prst="rect">
            <a:avLst/>
          </a:prstGeom>
        </p:spPr>
      </p:pic>
      <p:sp>
        <p:nvSpPr>
          <p:cNvPr id="2" name="1 Elipse"/>
          <p:cNvSpPr/>
          <p:nvPr/>
        </p:nvSpPr>
        <p:spPr>
          <a:xfrm>
            <a:off x="4287328" y="4623758"/>
            <a:ext cx="284672" cy="29329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23902672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bwMode="auto">
          <a:xfrm>
            <a:off x="371023" y="2363635"/>
            <a:ext cx="7444563" cy="2096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2400" kern="1200">
                <a:solidFill>
                  <a:srgbClr val="006CB7"/>
                </a:solidFill>
                <a:latin typeface="Verdana"/>
                <a:ea typeface="ヒラギノ角ゴ Pro W3" charset="-128"/>
                <a:cs typeface="Verdana"/>
              </a:defRPr>
            </a:lvl1pPr>
            <a:lvl2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2pPr>
            <a:lvl3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3pPr>
            <a:lvl4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4pPr>
            <a:lvl5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5pPr>
            <a:lvl6pPr marL="457200" algn="l" defTabSz="457200" rtl="0" fontAlgn="base">
              <a:spcBef>
                <a:spcPct val="0"/>
              </a:spcBef>
              <a:spcAft>
                <a:spcPct val="0"/>
              </a:spcAft>
              <a:defRPr sz="2400">
                <a:solidFill>
                  <a:srgbClr val="006CB7"/>
                </a:solidFill>
                <a:latin typeface="Verdana" charset="0"/>
                <a:ea typeface="ヒラギノ角ゴ Pro W3" charset="-128"/>
              </a:defRPr>
            </a:lvl6pPr>
            <a:lvl7pPr marL="914400" algn="l" defTabSz="457200" rtl="0" fontAlgn="base">
              <a:spcBef>
                <a:spcPct val="0"/>
              </a:spcBef>
              <a:spcAft>
                <a:spcPct val="0"/>
              </a:spcAft>
              <a:defRPr sz="2400">
                <a:solidFill>
                  <a:srgbClr val="006CB7"/>
                </a:solidFill>
                <a:latin typeface="Verdana" charset="0"/>
                <a:ea typeface="ヒラギノ角ゴ Pro W3" charset="-128"/>
              </a:defRPr>
            </a:lvl7pPr>
            <a:lvl8pPr marL="1371600" algn="l" defTabSz="457200" rtl="0" fontAlgn="base">
              <a:spcBef>
                <a:spcPct val="0"/>
              </a:spcBef>
              <a:spcAft>
                <a:spcPct val="0"/>
              </a:spcAft>
              <a:defRPr sz="2400">
                <a:solidFill>
                  <a:srgbClr val="006CB7"/>
                </a:solidFill>
                <a:latin typeface="Verdana" charset="0"/>
                <a:ea typeface="ヒラギノ角ゴ Pro W3" charset="-128"/>
              </a:defRPr>
            </a:lvl8pPr>
            <a:lvl9pPr marL="1828800" algn="l" defTabSz="457200" rtl="0" fontAlgn="base">
              <a:spcBef>
                <a:spcPct val="0"/>
              </a:spcBef>
              <a:spcAft>
                <a:spcPct val="0"/>
              </a:spcAft>
              <a:defRPr sz="2400">
                <a:solidFill>
                  <a:srgbClr val="006CB7"/>
                </a:solidFill>
                <a:latin typeface="Verdana" charset="0"/>
                <a:ea typeface="ヒラギノ角ゴ Pro W3" charset="-128"/>
              </a:defRPr>
            </a:lvl9pPr>
          </a:lstStyle>
          <a:p>
            <a:pPr lvl="1" algn="ctr"/>
            <a:r>
              <a:rPr lang="es-CL" sz="3200" b="1" dirty="0">
                <a:solidFill>
                  <a:schemeClr val="tx2"/>
                </a:solidFill>
                <a:latin typeface="Century Gothic" panose="020B0502020202020204" pitchFamily="34" charset="0"/>
                <a:ea typeface="+mn-ea"/>
                <a:cs typeface="+mn-cs"/>
              </a:rPr>
              <a:t>Asistencia Técnica</a:t>
            </a:r>
          </a:p>
          <a:p>
            <a:pPr lvl="1" algn="ctr"/>
            <a:endParaRPr lang="es-CL" sz="3200" b="1" dirty="0">
              <a:solidFill>
                <a:schemeClr val="tx2"/>
              </a:solidFill>
              <a:latin typeface="Century Gothic" panose="020B0502020202020204" pitchFamily="34" charset="0"/>
              <a:ea typeface="+mn-ea"/>
              <a:cs typeface="+mn-cs"/>
            </a:endParaRPr>
          </a:p>
          <a:p>
            <a:pPr lvl="1" algn="just"/>
            <a:endParaRPr lang="es-CL" b="1" dirty="0">
              <a:solidFill>
                <a:schemeClr val="tx2"/>
              </a:solidFill>
              <a:latin typeface="Century Gothic" panose="020B0502020202020204" pitchFamily="34" charset="0"/>
              <a:ea typeface="+mn-ea"/>
              <a:cs typeface="+mn-cs"/>
            </a:endParaRPr>
          </a:p>
          <a:p>
            <a:pPr lvl="1" algn="just"/>
            <a:endParaRPr lang="es-CL" b="1" dirty="0">
              <a:solidFill>
                <a:schemeClr val="tx2"/>
              </a:solidFill>
              <a:latin typeface="Century Gothic" panose="020B0502020202020204" pitchFamily="34" charset="0"/>
              <a:ea typeface="+mn-ea"/>
              <a:cs typeface="+mn-cs"/>
            </a:endParaRPr>
          </a:p>
          <a:p>
            <a:pPr lvl="1" algn="just"/>
            <a:endParaRPr lang="es-CL" dirty="0"/>
          </a:p>
          <a:p>
            <a:pPr lvl="1" algn="just"/>
            <a:r>
              <a:rPr lang="es-CL" b="1" dirty="0">
                <a:solidFill>
                  <a:srgbClr val="0070C0"/>
                </a:solidFill>
                <a:latin typeface="Century Gothic" panose="020B0502020202020204" pitchFamily="34" charset="0"/>
                <a:ea typeface="Verdana" panose="020B0604030504040204" pitchFamily="34" charset="0"/>
              </a:rPr>
              <a:t>  </a:t>
            </a:r>
            <a:endParaRPr lang="es-CL" sz="4000" dirty="0">
              <a:solidFill>
                <a:schemeClr val="accent1"/>
              </a:solidFill>
              <a:latin typeface="Century Gothic" panose="020B0502020202020204" pitchFamily="34" charset="0"/>
            </a:endParaRPr>
          </a:p>
        </p:txBody>
      </p:sp>
    </p:spTree>
    <p:extLst>
      <p:ext uri="{BB962C8B-B14F-4D97-AF65-F5344CB8AC3E}">
        <p14:creationId xmlns:p14="http://schemas.microsoft.com/office/powerpoint/2010/main" val="8695628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quarter" idx="12"/>
          </p:nvPr>
        </p:nvSpPr>
        <p:spPr/>
        <p:txBody>
          <a:bodyPr/>
          <a:lstStyle/>
          <a:p>
            <a:endParaRPr lang="es-CL"/>
          </a:p>
        </p:txBody>
      </p:sp>
      <p:pic>
        <p:nvPicPr>
          <p:cNvPr id="4" name="Picture 2" descr="C:\Users\mvicuna\Dropbox\Capturas de pantalla\Captura de pantalla 2016-11-10 11.21.48.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06400" y="219640"/>
            <a:ext cx="8331200" cy="5764441"/>
          </a:xfrm>
          <a:prstGeom prst="rect">
            <a:avLst/>
          </a:prstGeom>
          <a:noFill/>
          <a:extLst>
            <a:ext uri="{909E8E84-426E-40DD-AFC4-6F175D3DCCD1}">
              <a14:hiddenFill xmlns:a14="http://schemas.microsoft.com/office/drawing/2010/main">
                <a:solidFill>
                  <a:srgbClr val="FFFFFF"/>
                </a:solidFill>
              </a14:hiddenFill>
            </a:ext>
          </a:extLst>
        </p:spPr>
      </p:pic>
      <p:sp>
        <p:nvSpPr>
          <p:cNvPr id="5" name="4 Elipse"/>
          <p:cNvSpPr/>
          <p:nvPr/>
        </p:nvSpPr>
        <p:spPr>
          <a:xfrm>
            <a:off x="2786332" y="2613804"/>
            <a:ext cx="1466491" cy="23636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28795175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bwMode="auto">
          <a:xfrm>
            <a:off x="0" y="369935"/>
            <a:ext cx="8738558" cy="579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2400" kern="1200">
                <a:solidFill>
                  <a:srgbClr val="006CB7"/>
                </a:solidFill>
                <a:latin typeface="Verdana"/>
                <a:ea typeface="ヒラギノ角ゴ Pro W3" charset="-128"/>
                <a:cs typeface="Verdana"/>
              </a:defRPr>
            </a:lvl1pPr>
            <a:lvl2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2pPr>
            <a:lvl3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3pPr>
            <a:lvl4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4pPr>
            <a:lvl5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5pPr>
            <a:lvl6pPr marL="457200" algn="l" defTabSz="457200" rtl="0" fontAlgn="base">
              <a:spcBef>
                <a:spcPct val="0"/>
              </a:spcBef>
              <a:spcAft>
                <a:spcPct val="0"/>
              </a:spcAft>
              <a:defRPr sz="2400">
                <a:solidFill>
                  <a:srgbClr val="006CB7"/>
                </a:solidFill>
                <a:latin typeface="Verdana" charset="0"/>
                <a:ea typeface="ヒラギノ角ゴ Pro W3" charset="-128"/>
              </a:defRPr>
            </a:lvl6pPr>
            <a:lvl7pPr marL="914400" algn="l" defTabSz="457200" rtl="0" fontAlgn="base">
              <a:spcBef>
                <a:spcPct val="0"/>
              </a:spcBef>
              <a:spcAft>
                <a:spcPct val="0"/>
              </a:spcAft>
              <a:defRPr sz="2400">
                <a:solidFill>
                  <a:srgbClr val="006CB7"/>
                </a:solidFill>
                <a:latin typeface="Verdana" charset="0"/>
                <a:ea typeface="ヒラギノ角ゴ Pro W3" charset="-128"/>
              </a:defRPr>
            </a:lvl7pPr>
            <a:lvl8pPr marL="1371600" algn="l" defTabSz="457200" rtl="0" fontAlgn="base">
              <a:spcBef>
                <a:spcPct val="0"/>
              </a:spcBef>
              <a:spcAft>
                <a:spcPct val="0"/>
              </a:spcAft>
              <a:defRPr sz="2400">
                <a:solidFill>
                  <a:srgbClr val="006CB7"/>
                </a:solidFill>
                <a:latin typeface="Verdana" charset="0"/>
                <a:ea typeface="ヒラギノ角ゴ Pro W3" charset="-128"/>
              </a:defRPr>
            </a:lvl8pPr>
            <a:lvl9pPr marL="1828800" algn="l" defTabSz="457200" rtl="0" fontAlgn="base">
              <a:spcBef>
                <a:spcPct val="0"/>
              </a:spcBef>
              <a:spcAft>
                <a:spcPct val="0"/>
              </a:spcAft>
              <a:defRPr sz="2400">
                <a:solidFill>
                  <a:srgbClr val="006CB7"/>
                </a:solidFill>
                <a:latin typeface="Verdana" charset="0"/>
                <a:ea typeface="ヒラギノ角ゴ Pro W3" charset="-128"/>
              </a:defRPr>
            </a:lvl9pPr>
          </a:lstStyle>
          <a:p>
            <a:pPr lvl="1" algn="just"/>
            <a:r>
              <a:rPr lang="es-CL" b="1" dirty="0">
                <a:solidFill>
                  <a:schemeClr val="tx2"/>
                </a:solidFill>
                <a:latin typeface="Century Gothic" panose="020B0502020202020204" pitchFamily="34" charset="0"/>
                <a:ea typeface="+mn-ea"/>
                <a:cs typeface="+mn-cs"/>
              </a:rPr>
              <a:t>OTEC: marca proyecto de asistencia técnica en ejecución. </a:t>
            </a: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04728" y="1357313"/>
            <a:ext cx="5242419" cy="393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Elipse"/>
          <p:cNvSpPr/>
          <p:nvPr/>
        </p:nvSpPr>
        <p:spPr>
          <a:xfrm>
            <a:off x="2225626" y="4606506"/>
            <a:ext cx="224286" cy="1552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20457861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bwMode="auto">
          <a:xfrm>
            <a:off x="0" y="369935"/>
            <a:ext cx="8738558" cy="579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2400" kern="1200">
                <a:solidFill>
                  <a:srgbClr val="006CB7"/>
                </a:solidFill>
                <a:latin typeface="Verdana"/>
                <a:ea typeface="ヒラギノ角ゴ Pro W3" charset="-128"/>
                <a:cs typeface="Verdana"/>
              </a:defRPr>
            </a:lvl1pPr>
            <a:lvl2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2pPr>
            <a:lvl3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3pPr>
            <a:lvl4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4pPr>
            <a:lvl5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5pPr>
            <a:lvl6pPr marL="457200" algn="l" defTabSz="457200" rtl="0" fontAlgn="base">
              <a:spcBef>
                <a:spcPct val="0"/>
              </a:spcBef>
              <a:spcAft>
                <a:spcPct val="0"/>
              </a:spcAft>
              <a:defRPr sz="2400">
                <a:solidFill>
                  <a:srgbClr val="006CB7"/>
                </a:solidFill>
                <a:latin typeface="Verdana" charset="0"/>
                <a:ea typeface="ヒラギノ角ゴ Pro W3" charset="-128"/>
              </a:defRPr>
            </a:lvl6pPr>
            <a:lvl7pPr marL="914400" algn="l" defTabSz="457200" rtl="0" fontAlgn="base">
              <a:spcBef>
                <a:spcPct val="0"/>
              </a:spcBef>
              <a:spcAft>
                <a:spcPct val="0"/>
              </a:spcAft>
              <a:defRPr sz="2400">
                <a:solidFill>
                  <a:srgbClr val="006CB7"/>
                </a:solidFill>
                <a:latin typeface="Verdana" charset="0"/>
                <a:ea typeface="ヒラギノ角ゴ Pro W3" charset="-128"/>
              </a:defRPr>
            </a:lvl7pPr>
            <a:lvl8pPr marL="1371600" algn="l" defTabSz="457200" rtl="0" fontAlgn="base">
              <a:spcBef>
                <a:spcPct val="0"/>
              </a:spcBef>
              <a:spcAft>
                <a:spcPct val="0"/>
              </a:spcAft>
              <a:defRPr sz="2400">
                <a:solidFill>
                  <a:srgbClr val="006CB7"/>
                </a:solidFill>
                <a:latin typeface="Verdana" charset="0"/>
                <a:ea typeface="ヒラギノ角ゴ Pro W3" charset="-128"/>
              </a:defRPr>
            </a:lvl8pPr>
            <a:lvl9pPr marL="1828800" algn="l" defTabSz="457200" rtl="0" fontAlgn="base">
              <a:spcBef>
                <a:spcPct val="0"/>
              </a:spcBef>
              <a:spcAft>
                <a:spcPct val="0"/>
              </a:spcAft>
              <a:defRPr sz="2400">
                <a:solidFill>
                  <a:srgbClr val="006CB7"/>
                </a:solidFill>
                <a:latin typeface="Verdana" charset="0"/>
                <a:ea typeface="ヒラギノ角ゴ Pro W3" charset="-128"/>
              </a:defRPr>
            </a:lvl9pPr>
          </a:lstStyle>
          <a:p>
            <a:pPr lvl="1" algn="just"/>
            <a:r>
              <a:rPr lang="es-CL" b="1" dirty="0">
                <a:solidFill>
                  <a:schemeClr val="tx2"/>
                </a:solidFill>
                <a:latin typeface="Century Gothic" panose="020B0502020202020204" pitchFamily="34" charset="0"/>
                <a:ea typeface="+mn-ea"/>
                <a:cs typeface="+mn-cs"/>
              </a:rPr>
              <a:t>OTEC: agrega proyecto de asistencia técnica en ejecución. </a:t>
            </a: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dirty="0"/>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72158" y="1215341"/>
            <a:ext cx="5194242" cy="4316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Elipse"/>
          <p:cNvSpPr/>
          <p:nvPr/>
        </p:nvSpPr>
        <p:spPr>
          <a:xfrm>
            <a:off x="3674853" y="2475779"/>
            <a:ext cx="1466490" cy="3191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 name="8 Rectángulo"/>
          <p:cNvSpPr/>
          <p:nvPr/>
        </p:nvSpPr>
        <p:spPr>
          <a:xfrm>
            <a:off x="508958" y="5831305"/>
            <a:ext cx="8177841" cy="523220"/>
          </a:xfrm>
          <a:prstGeom prst="rect">
            <a:avLst/>
          </a:prstGeom>
          <a:solidFill>
            <a:schemeClr val="bg1"/>
          </a:solidFill>
        </p:spPr>
        <p:txBody>
          <a:bodyPr wrap="square">
            <a:spAutoFit/>
          </a:bodyPr>
          <a:lstStyle/>
          <a:p>
            <a:r>
              <a:rPr lang="es-CL" sz="1200" dirty="0">
                <a:solidFill>
                  <a:srgbClr val="FF0000"/>
                </a:solidFill>
              </a:rPr>
              <a:t>Importante:</a:t>
            </a:r>
          </a:p>
          <a:p>
            <a:r>
              <a:rPr lang="es-CL" sz="1600" dirty="0">
                <a:solidFill>
                  <a:srgbClr val="0066CC"/>
                </a:solidFill>
              </a:rPr>
              <a:t>Se deben agregar proyectos con un numero, sin repetirlos.</a:t>
            </a:r>
            <a:endParaRPr lang="es-CL" sz="1200" dirty="0">
              <a:solidFill>
                <a:srgbClr val="FF0000"/>
              </a:solidFill>
            </a:endParaRPr>
          </a:p>
        </p:txBody>
      </p:sp>
    </p:spTree>
    <p:extLst>
      <p:ext uri="{BB962C8B-B14F-4D97-AF65-F5344CB8AC3E}">
        <p14:creationId xmlns:p14="http://schemas.microsoft.com/office/powerpoint/2010/main" val="35504708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bwMode="auto">
          <a:xfrm>
            <a:off x="0" y="369935"/>
            <a:ext cx="8738558" cy="579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2400" kern="1200">
                <a:solidFill>
                  <a:srgbClr val="006CB7"/>
                </a:solidFill>
                <a:latin typeface="Verdana"/>
                <a:ea typeface="ヒラギノ角ゴ Pro W3" charset="-128"/>
                <a:cs typeface="Verdana"/>
              </a:defRPr>
            </a:lvl1pPr>
            <a:lvl2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2pPr>
            <a:lvl3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3pPr>
            <a:lvl4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4pPr>
            <a:lvl5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5pPr>
            <a:lvl6pPr marL="457200" algn="l" defTabSz="457200" rtl="0" fontAlgn="base">
              <a:spcBef>
                <a:spcPct val="0"/>
              </a:spcBef>
              <a:spcAft>
                <a:spcPct val="0"/>
              </a:spcAft>
              <a:defRPr sz="2400">
                <a:solidFill>
                  <a:srgbClr val="006CB7"/>
                </a:solidFill>
                <a:latin typeface="Verdana" charset="0"/>
                <a:ea typeface="ヒラギノ角ゴ Pro W3" charset="-128"/>
              </a:defRPr>
            </a:lvl6pPr>
            <a:lvl7pPr marL="914400" algn="l" defTabSz="457200" rtl="0" fontAlgn="base">
              <a:spcBef>
                <a:spcPct val="0"/>
              </a:spcBef>
              <a:spcAft>
                <a:spcPct val="0"/>
              </a:spcAft>
              <a:defRPr sz="2400">
                <a:solidFill>
                  <a:srgbClr val="006CB7"/>
                </a:solidFill>
                <a:latin typeface="Verdana" charset="0"/>
                <a:ea typeface="ヒラギノ角ゴ Pro W3" charset="-128"/>
              </a:defRPr>
            </a:lvl7pPr>
            <a:lvl8pPr marL="1371600" algn="l" defTabSz="457200" rtl="0" fontAlgn="base">
              <a:spcBef>
                <a:spcPct val="0"/>
              </a:spcBef>
              <a:spcAft>
                <a:spcPct val="0"/>
              </a:spcAft>
              <a:defRPr sz="2400">
                <a:solidFill>
                  <a:srgbClr val="006CB7"/>
                </a:solidFill>
                <a:latin typeface="Verdana" charset="0"/>
                <a:ea typeface="ヒラギノ角ゴ Pro W3" charset="-128"/>
              </a:defRPr>
            </a:lvl8pPr>
            <a:lvl9pPr marL="1828800" algn="l" defTabSz="457200" rtl="0" fontAlgn="base">
              <a:spcBef>
                <a:spcPct val="0"/>
              </a:spcBef>
              <a:spcAft>
                <a:spcPct val="0"/>
              </a:spcAft>
              <a:defRPr sz="2400">
                <a:solidFill>
                  <a:srgbClr val="006CB7"/>
                </a:solidFill>
                <a:latin typeface="Verdana" charset="0"/>
                <a:ea typeface="ヒラギノ角ゴ Pro W3" charset="-128"/>
              </a:defRPr>
            </a:lvl9pPr>
          </a:lstStyle>
          <a:p>
            <a:pPr lvl="1" algn="just"/>
            <a:r>
              <a:rPr lang="es-CL" b="1" dirty="0">
                <a:solidFill>
                  <a:schemeClr val="tx2"/>
                </a:solidFill>
                <a:latin typeface="Century Gothic" panose="020B0502020202020204" pitchFamily="34" charset="0"/>
                <a:ea typeface="+mn-ea"/>
                <a:cs typeface="+mn-cs"/>
              </a:rPr>
              <a:t>OTEC: asocia a los participantes con los proyectos.</a:t>
            </a: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dirty="0"/>
          </a:p>
        </p:txBody>
      </p:sp>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33915" y="1163100"/>
            <a:ext cx="5834630" cy="4783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Elipse"/>
          <p:cNvSpPr/>
          <p:nvPr/>
        </p:nvSpPr>
        <p:spPr>
          <a:xfrm>
            <a:off x="1828798" y="4054414"/>
            <a:ext cx="224287" cy="1552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 </a:t>
            </a:r>
          </a:p>
        </p:txBody>
      </p:sp>
    </p:spTree>
    <p:extLst>
      <p:ext uri="{BB962C8B-B14F-4D97-AF65-F5344CB8AC3E}">
        <p14:creationId xmlns:p14="http://schemas.microsoft.com/office/powerpoint/2010/main" val="24555962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bwMode="auto">
          <a:xfrm>
            <a:off x="0" y="369935"/>
            <a:ext cx="8738558" cy="725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2400" kern="1200">
                <a:solidFill>
                  <a:srgbClr val="006CB7"/>
                </a:solidFill>
                <a:latin typeface="Verdana"/>
                <a:ea typeface="ヒラギノ角ゴ Pro W3" charset="-128"/>
                <a:cs typeface="Verdana"/>
              </a:defRPr>
            </a:lvl1pPr>
            <a:lvl2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2pPr>
            <a:lvl3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3pPr>
            <a:lvl4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4pPr>
            <a:lvl5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5pPr>
            <a:lvl6pPr marL="457200" algn="l" defTabSz="457200" rtl="0" fontAlgn="base">
              <a:spcBef>
                <a:spcPct val="0"/>
              </a:spcBef>
              <a:spcAft>
                <a:spcPct val="0"/>
              </a:spcAft>
              <a:defRPr sz="2400">
                <a:solidFill>
                  <a:srgbClr val="006CB7"/>
                </a:solidFill>
                <a:latin typeface="Verdana" charset="0"/>
                <a:ea typeface="ヒラギノ角ゴ Pro W3" charset="-128"/>
              </a:defRPr>
            </a:lvl6pPr>
            <a:lvl7pPr marL="914400" algn="l" defTabSz="457200" rtl="0" fontAlgn="base">
              <a:spcBef>
                <a:spcPct val="0"/>
              </a:spcBef>
              <a:spcAft>
                <a:spcPct val="0"/>
              </a:spcAft>
              <a:defRPr sz="2400">
                <a:solidFill>
                  <a:srgbClr val="006CB7"/>
                </a:solidFill>
                <a:latin typeface="Verdana" charset="0"/>
                <a:ea typeface="ヒラギノ角ゴ Pro W3" charset="-128"/>
              </a:defRPr>
            </a:lvl7pPr>
            <a:lvl8pPr marL="1371600" algn="l" defTabSz="457200" rtl="0" fontAlgn="base">
              <a:spcBef>
                <a:spcPct val="0"/>
              </a:spcBef>
              <a:spcAft>
                <a:spcPct val="0"/>
              </a:spcAft>
              <a:defRPr sz="2400">
                <a:solidFill>
                  <a:srgbClr val="006CB7"/>
                </a:solidFill>
                <a:latin typeface="Verdana" charset="0"/>
                <a:ea typeface="ヒラギノ角ゴ Pro W3" charset="-128"/>
              </a:defRPr>
            </a:lvl8pPr>
            <a:lvl9pPr marL="1828800" algn="l" defTabSz="457200" rtl="0" fontAlgn="base">
              <a:spcBef>
                <a:spcPct val="0"/>
              </a:spcBef>
              <a:spcAft>
                <a:spcPct val="0"/>
              </a:spcAft>
              <a:defRPr sz="2400">
                <a:solidFill>
                  <a:srgbClr val="006CB7"/>
                </a:solidFill>
                <a:latin typeface="Verdana" charset="0"/>
                <a:ea typeface="ヒラギノ角ゴ Pro W3" charset="-128"/>
              </a:defRPr>
            </a:lvl9pPr>
          </a:lstStyle>
          <a:p>
            <a:pPr lvl="1" algn="just"/>
            <a:r>
              <a:rPr lang="es-CL" b="1" dirty="0">
                <a:solidFill>
                  <a:srgbClr val="FF0000"/>
                </a:solidFill>
                <a:latin typeface="Century Gothic" panose="020B0502020202020204" pitchFamily="34" charset="0"/>
                <a:ea typeface="+mn-ea"/>
                <a:cs typeface="+mn-cs"/>
              </a:rPr>
              <a:t>OTIC: Evalúa los proyectos de cada participantes</a:t>
            </a: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dirty="0"/>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2" y="1745741"/>
            <a:ext cx="5183187" cy="445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Elipse"/>
          <p:cNvSpPr/>
          <p:nvPr/>
        </p:nvSpPr>
        <p:spPr>
          <a:xfrm>
            <a:off x="6374921" y="1745741"/>
            <a:ext cx="405441" cy="2383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 name="6 Elipse"/>
          <p:cNvSpPr/>
          <p:nvPr/>
        </p:nvSpPr>
        <p:spPr>
          <a:xfrm>
            <a:off x="1979612" y="3545457"/>
            <a:ext cx="2005792" cy="2242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 name="8 Elipse"/>
          <p:cNvSpPr/>
          <p:nvPr/>
        </p:nvSpPr>
        <p:spPr>
          <a:xfrm>
            <a:off x="3700732" y="5788325"/>
            <a:ext cx="870473" cy="3364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3" name="12 Rectángulo"/>
          <p:cNvSpPr/>
          <p:nvPr/>
        </p:nvSpPr>
        <p:spPr>
          <a:xfrm>
            <a:off x="482284" y="6214192"/>
            <a:ext cx="8177841" cy="523220"/>
          </a:xfrm>
          <a:prstGeom prst="rect">
            <a:avLst/>
          </a:prstGeom>
          <a:solidFill>
            <a:schemeClr val="bg1"/>
          </a:solidFill>
        </p:spPr>
        <p:txBody>
          <a:bodyPr wrap="square">
            <a:spAutoFit/>
          </a:bodyPr>
          <a:lstStyle/>
          <a:p>
            <a:r>
              <a:rPr lang="es-CL" sz="1200" dirty="0">
                <a:solidFill>
                  <a:srgbClr val="FF0000"/>
                </a:solidFill>
              </a:rPr>
              <a:t>Importante:</a:t>
            </a:r>
          </a:p>
          <a:p>
            <a:r>
              <a:rPr lang="es-CL" sz="1600" dirty="0">
                <a:solidFill>
                  <a:srgbClr val="0066CC"/>
                </a:solidFill>
              </a:rPr>
              <a:t>Se deben evaluar los proyectos de todos los alumnos.</a:t>
            </a:r>
            <a:endParaRPr lang="es-CL" sz="1200" dirty="0">
              <a:solidFill>
                <a:srgbClr val="FF0000"/>
              </a:solidFill>
            </a:endParaRPr>
          </a:p>
        </p:txBody>
      </p:sp>
    </p:spTree>
    <p:extLst>
      <p:ext uri="{BB962C8B-B14F-4D97-AF65-F5344CB8AC3E}">
        <p14:creationId xmlns:p14="http://schemas.microsoft.com/office/powerpoint/2010/main" val="42450531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bwMode="auto">
          <a:xfrm>
            <a:off x="0" y="369935"/>
            <a:ext cx="8738558" cy="725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2400" kern="1200">
                <a:solidFill>
                  <a:srgbClr val="006CB7"/>
                </a:solidFill>
                <a:latin typeface="Verdana"/>
                <a:ea typeface="ヒラギノ角ゴ Pro W3" charset="-128"/>
                <a:cs typeface="Verdana"/>
              </a:defRPr>
            </a:lvl1pPr>
            <a:lvl2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2pPr>
            <a:lvl3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3pPr>
            <a:lvl4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4pPr>
            <a:lvl5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5pPr>
            <a:lvl6pPr marL="457200" algn="l" defTabSz="457200" rtl="0" fontAlgn="base">
              <a:spcBef>
                <a:spcPct val="0"/>
              </a:spcBef>
              <a:spcAft>
                <a:spcPct val="0"/>
              </a:spcAft>
              <a:defRPr sz="2400">
                <a:solidFill>
                  <a:srgbClr val="006CB7"/>
                </a:solidFill>
                <a:latin typeface="Verdana" charset="0"/>
                <a:ea typeface="ヒラギノ角ゴ Pro W3" charset="-128"/>
              </a:defRPr>
            </a:lvl6pPr>
            <a:lvl7pPr marL="914400" algn="l" defTabSz="457200" rtl="0" fontAlgn="base">
              <a:spcBef>
                <a:spcPct val="0"/>
              </a:spcBef>
              <a:spcAft>
                <a:spcPct val="0"/>
              </a:spcAft>
              <a:defRPr sz="2400">
                <a:solidFill>
                  <a:srgbClr val="006CB7"/>
                </a:solidFill>
                <a:latin typeface="Verdana" charset="0"/>
                <a:ea typeface="ヒラギノ角ゴ Pro W3" charset="-128"/>
              </a:defRPr>
            </a:lvl7pPr>
            <a:lvl8pPr marL="1371600" algn="l" defTabSz="457200" rtl="0" fontAlgn="base">
              <a:spcBef>
                <a:spcPct val="0"/>
              </a:spcBef>
              <a:spcAft>
                <a:spcPct val="0"/>
              </a:spcAft>
              <a:defRPr sz="2400">
                <a:solidFill>
                  <a:srgbClr val="006CB7"/>
                </a:solidFill>
                <a:latin typeface="Verdana" charset="0"/>
                <a:ea typeface="ヒラギノ角ゴ Pro W3" charset="-128"/>
              </a:defRPr>
            </a:lvl8pPr>
            <a:lvl9pPr marL="1828800" algn="l" defTabSz="457200" rtl="0" fontAlgn="base">
              <a:spcBef>
                <a:spcPct val="0"/>
              </a:spcBef>
              <a:spcAft>
                <a:spcPct val="0"/>
              </a:spcAft>
              <a:defRPr sz="2400">
                <a:solidFill>
                  <a:srgbClr val="006CB7"/>
                </a:solidFill>
                <a:latin typeface="Verdana" charset="0"/>
                <a:ea typeface="ヒラギノ角ゴ Pro W3" charset="-128"/>
              </a:defRPr>
            </a:lvl9pPr>
          </a:lstStyle>
          <a:p>
            <a:pPr lvl="1" algn="just"/>
            <a:r>
              <a:rPr lang="es-CL" b="1" dirty="0">
                <a:solidFill>
                  <a:schemeClr val="tx2"/>
                </a:solidFill>
                <a:latin typeface="Century Gothic" panose="020B0502020202020204" pitchFamily="34" charset="0"/>
                <a:ea typeface="+mn-ea"/>
                <a:cs typeface="+mn-cs"/>
              </a:rPr>
              <a:t>OTEC: ingresa en asistencia técnica</a:t>
            </a: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4394" y="1333171"/>
            <a:ext cx="5243513" cy="393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Elipse"/>
          <p:cNvSpPr/>
          <p:nvPr/>
        </p:nvSpPr>
        <p:spPr>
          <a:xfrm>
            <a:off x="2311878" y="4563368"/>
            <a:ext cx="276045" cy="24153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32266875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bwMode="auto">
          <a:xfrm>
            <a:off x="0" y="369935"/>
            <a:ext cx="8738558" cy="725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2400" kern="1200">
                <a:solidFill>
                  <a:srgbClr val="006CB7"/>
                </a:solidFill>
                <a:latin typeface="Verdana"/>
                <a:ea typeface="ヒラギノ角ゴ Pro W3" charset="-128"/>
                <a:cs typeface="Verdana"/>
              </a:defRPr>
            </a:lvl1pPr>
            <a:lvl2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2pPr>
            <a:lvl3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3pPr>
            <a:lvl4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4pPr>
            <a:lvl5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5pPr>
            <a:lvl6pPr marL="457200" algn="l" defTabSz="457200" rtl="0" fontAlgn="base">
              <a:spcBef>
                <a:spcPct val="0"/>
              </a:spcBef>
              <a:spcAft>
                <a:spcPct val="0"/>
              </a:spcAft>
              <a:defRPr sz="2400">
                <a:solidFill>
                  <a:srgbClr val="006CB7"/>
                </a:solidFill>
                <a:latin typeface="Verdana" charset="0"/>
                <a:ea typeface="ヒラギノ角ゴ Pro W3" charset="-128"/>
              </a:defRPr>
            </a:lvl6pPr>
            <a:lvl7pPr marL="914400" algn="l" defTabSz="457200" rtl="0" fontAlgn="base">
              <a:spcBef>
                <a:spcPct val="0"/>
              </a:spcBef>
              <a:spcAft>
                <a:spcPct val="0"/>
              </a:spcAft>
              <a:defRPr sz="2400">
                <a:solidFill>
                  <a:srgbClr val="006CB7"/>
                </a:solidFill>
                <a:latin typeface="Verdana" charset="0"/>
                <a:ea typeface="ヒラギノ角ゴ Pro W3" charset="-128"/>
              </a:defRPr>
            </a:lvl7pPr>
            <a:lvl8pPr marL="1371600" algn="l" defTabSz="457200" rtl="0" fontAlgn="base">
              <a:spcBef>
                <a:spcPct val="0"/>
              </a:spcBef>
              <a:spcAft>
                <a:spcPct val="0"/>
              </a:spcAft>
              <a:defRPr sz="2400">
                <a:solidFill>
                  <a:srgbClr val="006CB7"/>
                </a:solidFill>
                <a:latin typeface="Verdana" charset="0"/>
                <a:ea typeface="ヒラギノ角ゴ Pro W3" charset="-128"/>
              </a:defRPr>
            </a:lvl8pPr>
            <a:lvl9pPr marL="1828800" algn="l" defTabSz="457200" rtl="0" fontAlgn="base">
              <a:spcBef>
                <a:spcPct val="0"/>
              </a:spcBef>
              <a:spcAft>
                <a:spcPct val="0"/>
              </a:spcAft>
              <a:defRPr sz="2400">
                <a:solidFill>
                  <a:srgbClr val="006CB7"/>
                </a:solidFill>
                <a:latin typeface="Verdana" charset="0"/>
                <a:ea typeface="ヒラギノ角ゴ Pro W3" charset="-128"/>
              </a:defRPr>
            </a:lvl9pPr>
          </a:lstStyle>
          <a:p>
            <a:pPr lvl="1" algn="just"/>
            <a:r>
              <a:rPr lang="es-CL" b="1" dirty="0">
                <a:solidFill>
                  <a:schemeClr val="tx2"/>
                </a:solidFill>
                <a:latin typeface="Century Gothic" panose="020B0502020202020204" pitchFamily="34" charset="0"/>
                <a:ea typeface="+mn-ea"/>
                <a:cs typeface="+mn-cs"/>
              </a:rPr>
              <a:t>OTEC: ingresa la fecha de la asistencia técnica por cada participante apretando el </a:t>
            </a:r>
            <a:r>
              <a:rPr lang="es-CL" b="1" dirty="0" err="1">
                <a:solidFill>
                  <a:schemeClr val="tx2"/>
                </a:solidFill>
                <a:latin typeface="Century Gothic" panose="020B0502020202020204" pitchFamily="34" charset="0"/>
                <a:ea typeface="+mn-ea"/>
                <a:cs typeface="+mn-cs"/>
              </a:rPr>
              <a:t>boton</a:t>
            </a:r>
            <a:r>
              <a:rPr lang="es-CL" b="1" dirty="0">
                <a:solidFill>
                  <a:schemeClr val="tx2"/>
                </a:solidFill>
                <a:latin typeface="Century Gothic" panose="020B0502020202020204" pitchFamily="34" charset="0"/>
                <a:ea typeface="+mn-ea"/>
                <a:cs typeface="+mn-cs"/>
              </a:rPr>
              <a:t> agregar.</a:t>
            </a: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dirty="0"/>
          </a:p>
        </p:txBody>
      </p:sp>
      <p:pic>
        <p:nvPicPr>
          <p:cNvPr id="5123"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121195" y="2009951"/>
            <a:ext cx="4901609" cy="390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Elipse"/>
          <p:cNvSpPr/>
          <p:nvPr/>
        </p:nvSpPr>
        <p:spPr>
          <a:xfrm>
            <a:off x="6236898" y="2009951"/>
            <a:ext cx="534838" cy="2242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7 Elipse"/>
          <p:cNvSpPr/>
          <p:nvPr/>
        </p:nvSpPr>
        <p:spPr>
          <a:xfrm>
            <a:off x="1949568" y="4515394"/>
            <a:ext cx="4451230" cy="13938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247" y="1134544"/>
            <a:ext cx="7104063" cy="763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Elipse"/>
          <p:cNvSpPr/>
          <p:nvPr/>
        </p:nvSpPr>
        <p:spPr>
          <a:xfrm>
            <a:off x="3838755" y="1268083"/>
            <a:ext cx="1233577" cy="4189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7312315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bwMode="auto">
          <a:xfrm>
            <a:off x="0" y="369935"/>
            <a:ext cx="8738558" cy="725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2400" kern="1200">
                <a:solidFill>
                  <a:srgbClr val="006CB7"/>
                </a:solidFill>
                <a:latin typeface="Verdana"/>
                <a:ea typeface="ヒラギノ角ゴ Pro W3" charset="-128"/>
                <a:cs typeface="Verdana"/>
              </a:defRPr>
            </a:lvl1pPr>
            <a:lvl2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2pPr>
            <a:lvl3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3pPr>
            <a:lvl4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4pPr>
            <a:lvl5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5pPr>
            <a:lvl6pPr marL="457200" algn="l" defTabSz="457200" rtl="0" fontAlgn="base">
              <a:spcBef>
                <a:spcPct val="0"/>
              </a:spcBef>
              <a:spcAft>
                <a:spcPct val="0"/>
              </a:spcAft>
              <a:defRPr sz="2400">
                <a:solidFill>
                  <a:srgbClr val="006CB7"/>
                </a:solidFill>
                <a:latin typeface="Verdana" charset="0"/>
                <a:ea typeface="ヒラギノ角ゴ Pro W3" charset="-128"/>
              </a:defRPr>
            </a:lvl6pPr>
            <a:lvl7pPr marL="914400" algn="l" defTabSz="457200" rtl="0" fontAlgn="base">
              <a:spcBef>
                <a:spcPct val="0"/>
              </a:spcBef>
              <a:spcAft>
                <a:spcPct val="0"/>
              </a:spcAft>
              <a:defRPr sz="2400">
                <a:solidFill>
                  <a:srgbClr val="006CB7"/>
                </a:solidFill>
                <a:latin typeface="Verdana" charset="0"/>
                <a:ea typeface="ヒラギノ角ゴ Pro W3" charset="-128"/>
              </a:defRPr>
            </a:lvl7pPr>
            <a:lvl8pPr marL="1371600" algn="l" defTabSz="457200" rtl="0" fontAlgn="base">
              <a:spcBef>
                <a:spcPct val="0"/>
              </a:spcBef>
              <a:spcAft>
                <a:spcPct val="0"/>
              </a:spcAft>
              <a:defRPr sz="2400">
                <a:solidFill>
                  <a:srgbClr val="006CB7"/>
                </a:solidFill>
                <a:latin typeface="Verdana" charset="0"/>
                <a:ea typeface="ヒラギノ角ゴ Pro W3" charset="-128"/>
              </a:defRPr>
            </a:lvl8pPr>
            <a:lvl9pPr marL="1828800" algn="l" defTabSz="457200" rtl="0" fontAlgn="base">
              <a:spcBef>
                <a:spcPct val="0"/>
              </a:spcBef>
              <a:spcAft>
                <a:spcPct val="0"/>
              </a:spcAft>
              <a:defRPr sz="2400">
                <a:solidFill>
                  <a:srgbClr val="006CB7"/>
                </a:solidFill>
                <a:latin typeface="Verdana" charset="0"/>
                <a:ea typeface="ヒラギノ角ゴ Pro W3" charset="-128"/>
              </a:defRPr>
            </a:lvl9pPr>
          </a:lstStyle>
          <a:p>
            <a:pPr lvl="1" algn="just"/>
            <a:r>
              <a:rPr lang="es-CL" b="1" dirty="0">
                <a:solidFill>
                  <a:schemeClr val="tx2"/>
                </a:solidFill>
                <a:latin typeface="Century Gothic" panose="020B0502020202020204" pitchFamily="34" charset="0"/>
                <a:ea typeface="+mn-ea"/>
                <a:cs typeface="+mn-cs"/>
              </a:rPr>
              <a:t>OTEC: imprime formulario de inicio de asistencia técnica</a:t>
            </a: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3587" y="1302589"/>
            <a:ext cx="5240337" cy="452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Elipse"/>
          <p:cNvSpPr/>
          <p:nvPr/>
        </p:nvSpPr>
        <p:spPr>
          <a:xfrm>
            <a:off x="4244196" y="5348377"/>
            <a:ext cx="1164566" cy="2932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32132463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bwMode="auto">
          <a:xfrm>
            <a:off x="0" y="369935"/>
            <a:ext cx="8738558" cy="725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2400" kern="1200">
                <a:solidFill>
                  <a:srgbClr val="006CB7"/>
                </a:solidFill>
                <a:latin typeface="Verdana"/>
                <a:ea typeface="ヒラギノ角ゴ Pro W3" charset="-128"/>
                <a:cs typeface="Verdana"/>
              </a:defRPr>
            </a:lvl1pPr>
            <a:lvl2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2pPr>
            <a:lvl3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3pPr>
            <a:lvl4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4pPr>
            <a:lvl5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5pPr>
            <a:lvl6pPr marL="457200" algn="l" defTabSz="457200" rtl="0" fontAlgn="base">
              <a:spcBef>
                <a:spcPct val="0"/>
              </a:spcBef>
              <a:spcAft>
                <a:spcPct val="0"/>
              </a:spcAft>
              <a:defRPr sz="2400">
                <a:solidFill>
                  <a:srgbClr val="006CB7"/>
                </a:solidFill>
                <a:latin typeface="Verdana" charset="0"/>
                <a:ea typeface="ヒラギノ角ゴ Pro W3" charset="-128"/>
              </a:defRPr>
            </a:lvl6pPr>
            <a:lvl7pPr marL="914400" algn="l" defTabSz="457200" rtl="0" fontAlgn="base">
              <a:spcBef>
                <a:spcPct val="0"/>
              </a:spcBef>
              <a:spcAft>
                <a:spcPct val="0"/>
              </a:spcAft>
              <a:defRPr sz="2400">
                <a:solidFill>
                  <a:srgbClr val="006CB7"/>
                </a:solidFill>
                <a:latin typeface="Verdana" charset="0"/>
                <a:ea typeface="ヒラギノ角ゴ Pro W3" charset="-128"/>
              </a:defRPr>
            </a:lvl7pPr>
            <a:lvl8pPr marL="1371600" algn="l" defTabSz="457200" rtl="0" fontAlgn="base">
              <a:spcBef>
                <a:spcPct val="0"/>
              </a:spcBef>
              <a:spcAft>
                <a:spcPct val="0"/>
              </a:spcAft>
              <a:defRPr sz="2400">
                <a:solidFill>
                  <a:srgbClr val="006CB7"/>
                </a:solidFill>
                <a:latin typeface="Verdana" charset="0"/>
                <a:ea typeface="ヒラギノ角ゴ Pro W3" charset="-128"/>
              </a:defRPr>
            </a:lvl8pPr>
            <a:lvl9pPr marL="1828800" algn="l" defTabSz="457200" rtl="0" fontAlgn="base">
              <a:spcBef>
                <a:spcPct val="0"/>
              </a:spcBef>
              <a:spcAft>
                <a:spcPct val="0"/>
              </a:spcAft>
              <a:defRPr sz="2400">
                <a:solidFill>
                  <a:srgbClr val="006CB7"/>
                </a:solidFill>
                <a:latin typeface="Verdana" charset="0"/>
                <a:ea typeface="ヒラギノ角ゴ Pro W3" charset="-128"/>
              </a:defRPr>
            </a:lvl9pPr>
          </a:lstStyle>
          <a:p>
            <a:pPr lvl="1" algn="just"/>
            <a:r>
              <a:rPr lang="es-CL" b="1" dirty="0">
                <a:solidFill>
                  <a:srgbClr val="FF0000"/>
                </a:solidFill>
                <a:latin typeface="Century Gothic" panose="020B0502020202020204" pitchFamily="34" charset="0"/>
                <a:ea typeface="+mn-ea"/>
                <a:cs typeface="+mn-cs"/>
              </a:rPr>
              <a:t>OTIC: visa el formulario de inicio de Asistencia Técnica</a:t>
            </a: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121434"/>
            <a:ext cx="6824304" cy="5462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Elipse"/>
          <p:cNvSpPr/>
          <p:nvPr/>
        </p:nvSpPr>
        <p:spPr>
          <a:xfrm>
            <a:off x="3286664" y="5969479"/>
            <a:ext cx="810883" cy="3623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6521686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bwMode="auto">
          <a:xfrm>
            <a:off x="0" y="369935"/>
            <a:ext cx="8738558" cy="725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2400" kern="1200">
                <a:solidFill>
                  <a:srgbClr val="006CB7"/>
                </a:solidFill>
                <a:latin typeface="Verdana"/>
                <a:ea typeface="ヒラギノ角ゴ Pro W3" charset="-128"/>
                <a:cs typeface="Verdana"/>
              </a:defRPr>
            </a:lvl1pPr>
            <a:lvl2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2pPr>
            <a:lvl3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3pPr>
            <a:lvl4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4pPr>
            <a:lvl5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5pPr>
            <a:lvl6pPr marL="457200" algn="l" defTabSz="457200" rtl="0" fontAlgn="base">
              <a:spcBef>
                <a:spcPct val="0"/>
              </a:spcBef>
              <a:spcAft>
                <a:spcPct val="0"/>
              </a:spcAft>
              <a:defRPr sz="2400">
                <a:solidFill>
                  <a:srgbClr val="006CB7"/>
                </a:solidFill>
                <a:latin typeface="Verdana" charset="0"/>
                <a:ea typeface="ヒラギノ角ゴ Pro W3" charset="-128"/>
              </a:defRPr>
            </a:lvl6pPr>
            <a:lvl7pPr marL="914400" algn="l" defTabSz="457200" rtl="0" fontAlgn="base">
              <a:spcBef>
                <a:spcPct val="0"/>
              </a:spcBef>
              <a:spcAft>
                <a:spcPct val="0"/>
              </a:spcAft>
              <a:defRPr sz="2400">
                <a:solidFill>
                  <a:srgbClr val="006CB7"/>
                </a:solidFill>
                <a:latin typeface="Verdana" charset="0"/>
                <a:ea typeface="ヒラギノ角ゴ Pro W3" charset="-128"/>
              </a:defRPr>
            </a:lvl7pPr>
            <a:lvl8pPr marL="1371600" algn="l" defTabSz="457200" rtl="0" fontAlgn="base">
              <a:spcBef>
                <a:spcPct val="0"/>
              </a:spcBef>
              <a:spcAft>
                <a:spcPct val="0"/>
              </a:spcAft>
              <a:defRPr sz="2400">
                <a:solidFill>
                  <a:srgbClr val="006CB7"/>
                </a:solidFill>
                <a:latin typeface="Verdana" charset="0"/>
                <a:ea typeface="ヒラギノ角ゴ Pro W3" charset="-128"/>
              </a:defRPr>
            </a:lvl8pPr>
            <a:lvl9pPr marL="1828800" algn="l" defTabSz="457200" rtl="0" fontAlgn="base">
              <a:spcBef>
                <a:spcPct val="0"/>
              </a:spcBef>
              <a:spcAft>
                <a:spcPct val="0"/>
              </a:spcAft>
              <a:defRPr sz="2400">
                <a:solidFill>
                  <a:srgbClr val="006CB7"/>
                </a:solidFill>
                <a:latin typeface="Verdana" charset="0"/>
                <a:ea typeface="ヒラギノ角ゴ Pro W3" charset="-128"/>
              </a:defRPr>
            </a:lvl9pPr>
          </a:lstStyle>
          <a:p>
            <a:pPr lvl="1" algn="just"/>
            <a:r>
              <a:rPr lang="es-CL" b="1" dirty="0">
                <a:solidFill>
                  <a:schemeClr val="tx2"/>
                </a:solidFill>
                <a:latin typeface="Century Gothic" panose="020B0502020202020204" pitchFamily="34" charset="0"/>
                <a:ea typeface="+mn-ea"/>
                <a:cs typeface="+mn-cs"/>
              </a:rPr>
              <a:t>OTEC: Marca cierre de la Asistencia Técnica</a:t>
            </a: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3587" y="1302589"/>
            <a:ext cx="5240337" cy="452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Elipse"/>
          <p:cNvSpPr/>
          <p:nvPr/>
        </p:nvSpPr>
        <p:spPr>
          <a:xfrm>
            <a:off x="4071472" y="5538429"/>
            <a:ext cx="1164566" cy="2932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4580255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bwMode="auto">
          <a:xfrm>
            <a:off x="0" y="369935"/>
            <a:ext cx="8738558" cy="725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2400" kern="1200">
                <a:solidFill>
                  <a:srgbClr val="006CB7"/>
                </a:solidFill>
                <a:latin typeface="Verdana"/>
                <a:ea typeface="ヒラギノ角ゴ Pro W3" charset="-128"/>
                <a:cs typeface="Verdana"/>
              </a:defRPr>
            </a:lvl1pPr>
            <a:lvl2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2pPr>
            <a:lvl3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3pPr>
            <a:lvl4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4pPr>
            <a:lvl5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5pPr>
            <a:lvl6pPr marL="457200" algn="l" defTabSz="457200" rtl="0" fontAlgn="base">
              <a:spcBef>
                <a:spcPct val="0"/>
              </a:spcBef>
              <a:spcAft>
                <a:spcPct val="0"/>
              </a:spcAft>
              <a:defRPr sz="2400">
                <a:solidFill>
                  <a:srgbClr val="006CB7"/>
                </a:solidFill>
                <a:latin typeface="Verdana" charset="0"/>
                <a:ea typeface="ヒラギノ角ゴ Pro W3" charset="-128"/>
              </a:defRPr>
            </a:lvl6pPr>
            <a:lvl7pPr marL="914400" algn="l" defTabSz="457200" rtl="0" fontAlgn="base">
              <a:spcBef>
                <a:spcPct val="0"/>
              </a:spcBef>
              <a:spcAft>
                <a:spcPct val="0"/>
              </a:spcAft>
              <a:defRPr sz="2400">
                <a:solidFill>
                  <a:srgbClr val="006CB7"/>
                </a:solidFill>
                <a:latin typeface="Verdana" charset="0"/>
                <a:ea typeface="ヒラギノ角ゴ Pro W3" charset="-128"/>
              </a:defRPr>
            </a:lvl7pPr>
            <a:lvl8pPr marL="1371600" algn="l" defTabSz="457200" rtl="0" fontAlgn="base">
              <a:spcBef>
                <a:spcPct val="0"/>
              </a:spcBef>
              <a:spcAft>
                <a:spcPct val="0"/>
              </a:spcAft>
              <a:defRPr sz="2400">
                <a:solidFill>
                  <a:srgbClr val="006CB7"/>
                </a:solidFill>
                <a:latin typeface="Verdana" charset="0"/>
                <a:ea typeface="ヒラギノ角ゴ Pro W3" charset="-128"/>
              </a:defRPr>
            </a:lvl8pPr>
            <a:lvl9pPr marL="1828800" algn="l" defTabSz="457200" rtl="0" fontAlgn="base">
              <a:spcBef>
                <a:spcPct val="0"/>
              </a:spcBef>
              <a:spcAft>
                <a:spcPct val="0"/>
              </a:spcAft>
              <a:defRPr sz="2400">
                <a:solidFill>
                  <a:srgbClr val="006CB7"/>
                </a:solidFill>
                <a:latin typeface="Verdana" charset="0"/>
                <a:ea typeface="ヒラギノ角ゴ Pro W3" charset="-128"/>
              </a:defRPr>
            </a:lvl9pPr>
          </a:lstStyle>
          <a:p>
            <a:pPr lvl="1" algn="just"/>
            <a:r>
              <a:rPr lang="es-CL" b="1" dirty="0">
                <a:solidFill>
                  <a:schemeClr val="tx2"/>
                </a:solidFill>
                <a:latin typeface="Century Gothic" panose="020B0502020202020204" pitchFamily="34" charset="0"/>
                <a:ea typeface="+mn-ea"/>
                <a:cs typeface="+mn-cs"/>
              </a:rPr>
              <a:t>OTEC: Aprieta agregar y luego hace el cierre de la Asistencia Técnica por cada participante</a:t>
            </a: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8610" y="2114039"/>
            <a:ext cx="5383213" cy="462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Elipse"/>
          <p:cNvSpPr/>
          <p:nvPr/>
        </p:nvSpPr>
        <p:spPr>
          <a:xfrm>
            <a:off x="4265762" y="6262777"/>
            <a:ext cx="1108495" cy="37689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 name="5 Elipse"/>
          <p:cNvSpPr/>
          <p:nvPr/>
        </p:nvSpPr>
        <p:spPr>
          <a:xfrm>
            <a:off x="6262777" y="2191109"/>
            <a:ext cx="379563" cy="1121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2216" y="1209164"/>
            <a:ext cx="6334125"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Elipse"/>
          <p:cNvSpPr/>
          <p:nvPr/>
        </p:nvSpPr>
        <p:spPr>
          <a:xfrm>
            <a:off x="1578634" y="1362974"/>
            <a:ext cx="983411" cy="42269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0486479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contenido"/>
          <p:cNvSpPr>
            <a:spLocks noGrp="1"/>
          </p:cNvSpPr>
          <p:nvPr>
            <p:ph idx="1"/>
          </p:nvPr>
        </p:nvSpPr>
        <p:spPr>
          <a:xfrm>
            <a:off x="520703" y="1357250"/>
            <a:ext cx="7610929" cy="3933208"/>
          </a:xfrm>
        </p:spPr>
        <p:txBody>
          <a:bodyPr>
            <a:normAutofit/>
          </a:bodyPr>
          <a:lstStyle/>
          <a:p>
            <a:pPr marL="0" lvl="1" indent="0" algn="just">
              <a:lnSpc>
                <a:spcPct val="150000"/>
              </a:lnSpc>
              <a:buNone/>
            </a:pPr>
            <a:r>
              <a:rPr lang="es-CL" sz="2000" dirty="0">
                <a:solidFill>
                  <a:srgbClr val="3366CC"/>
                </a:solidFill>
              </a:rPr>
              <a:t>No olvidar:</a:t>
            </a:r>
          </a:p>
          <a:p>
            <a:pPr marL="342900" lvl="1" indent="-342900" algn="just">
              <a:lnSpc>
                <a:spcPct val="150000"/>
              </a:lnSpc>
              <a:buFont typeface="Wingdings" panose="05000000000000000000" pitchFamily="2" charset="2"/>
              <a:buChar char="§"/>
            </a:pPr>
            <a:r>
              <a:rPr lang="es-CL" sz="2000" dirty="0">
                <a:solidFill>
                  <a:srgbClr val="3366CC"/>
                </a:solidFill>
              </a:rPr>
              <a:t>Llenar las </a:t>
            </a:r>
            <a:r>
              <a:rPr lang="es-CL" sz="2000" b="1" u="sng" dirty="0">
                <a:solidFill>
                  <a:srgbClr val="3366CC"/>
                </a:solidFill>
              </a:rPr>
              <a:t>dos</a:t>
            </a:r>
            <a:r>
              <a:rPr lang="es-CL" sz="2000" dirty="0">
                <a:solidFill>
                  <a:srgbClr val="3366CC"/>
                </a:solidFill>
              </a:rPr>
              <a:t> pestañas de la planilla con los datos validos del OTEC y de los usuarios OTEC.</a:t>
            </a:r>
          </a:p>
          <a:p>
            <a:pPr marL="342900" lvl="1" indent="-342900" algn="just">
              <a:lnSpc>
                <a:spcPct val="150000"/>
              </a:lnSpc>
              <a:buFont typeface="Wingdings" panose="05000000000000000000" pitchFamily="2" charset="2"/>
              <a:buChar char="§"/>
            </a:pPr>
            <a:r>
              <a:rPr lang="es-CL" sz="2000" dirty="0">
                <a:solidFill>
                  <a:srgbClr val="3366CC"/>
                </a:solidFill>
              </a:rPr>
              <a:t>Cada usuario OTEC debe tener un correo personal, distinto al institucional que usa el OTEC.</a:t>
            </a:r>
          </a:p>
          <a:p>
            <a:pPr marL="342900" lvl="1" indent="-342900" algn="just">
              <a:lnSpc>
                <a:spcPct val="150000"/>
              </a:lnSpc>
              <a:buFont typeface="Wingdings" panose="05000000000000000000" pitchFamily="2" charset="2"/>
              <a:buChar char="§"/>
            </a:pPr>
            <a:r>
              <a:rPr lang="es-CL" sz="2000" dirty="0">
                <a:solidFill>
                  <a:srgbClr val="3366CC"/>
                </a:solidFill>
              </a:rPr>
              <a:t>Todos los usuarios OTEC deben poseer CUS o de lo contrario el </a:t>
            </a:r>
            <a:r>
              <a:rPr lang="es-CL" sz="2000" dirty="0" err="1">
                <a:solidFill>
                  <a:srgbClr val="3366CC"/>
                </a:solidFill>
              </a:rPr>
              <a:t>administradorsic</a:t>
            </a:r>
            <a:r>
              <a:rPr lang="es-CL" sz="2000" dirty="0">
                <a:solidFill>
                  <a:srgbClr val="3366CC"/>
                </a:solidFill>
              </a:rPr>
              <a:t> no podrá asociarlos con los cursos adjudicados en cada OTIC.</a:t>
            </a:r>
          </a:p>
          <a:p>
            <a:pPr marL="342900" lvl="1" indent="-342900" algn="just">
              <a:lnSpc>
                <a:spcPct val="150000"/>
              </a:lnSpc>
              <a:buFontTx/>
              <a:buChar char="-"/>
            </a:pPr>
            <a:endParaRPr lang="es-CL" sz="2000" dirty="0">
              <a:solidFill>
                <a:srgbClr val="0070C0"/>
              </a:solidFill>
            </a:endParaRPr>
          </a:p>
        </p:txBody>
      </p:sp>
      <p:sp>
        <p:nvSpPr>
          <p:cNvPr id="4" name="1 Título"/>
          <p:cNvSpPr txBox="1">
            <a:spLocks/>
          </p:cNvSpPr>
          <p:nvPr/>
        </p:nvSpPr>
        <p:spPr bwMode="auto">
          <a:xfrm>
            <a:off x="0" y="457200"/>
            <a:ext cx="8719457" cy="71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2400" kern="1200">
                <a:solidFill>
                  <a:srgbClr val="006CB7"/>
                </a:solidFill>
                <a:latin typeface="Verdana"/>
                <a:ea typeface="ヒラギノ角ゴ Pro W3" charset="-128"/>
                <a:cs typeface="Verdana"/>
              </a:defRPr>
            </a:lvl1pPr>
            <a:lvl2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2pPr>
            <a:lvl3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3pPr>
            <a:lvl4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4pPr>
            <a:lvl5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5pPr>
            <a:lvl6pPr marL="457200" algn="l" defTabSz="457200" rtl="0" fontAlgn="base">
              <a:spcBef>
                <a:spcPct val="0"/>
              </a:spcBef>
              <a:spcAft>
                <a:spcPct val="0"/>
              </a:spcAft>
              <a:defRPr sz="2400">
                <a:solidFill>
                  <a:srgbClr val="006CB7"/>
                </a:solidFill>
                <a:latin typeface="Verdana" charset="0"/>
                <a:ea typeface="ヒラギノ角ゴ Pro W3" charset="-128"/>
              </a:defRPr>
            </a:lvl6pPr>
            <a:lvl7pPr marL="914400" algn="l" defTabSz="457200" rtl="0" fontAlgn="base">
              <a:spcBef>
                <a:spcPct val="0"/>
              </a:spcBef>
              <a:spcAft>
                <a:spcPct val="0"/>
              </a:spcAft>
              <a:defRPr sz="2400">
                <a:solidFill>
                  <a:srgbClr val="006CB7"/>
                </a:solidFill>
                <a:latin typeface="Verdana" charset="0"/>
                <a:ea typeface="ヒラギノ角ゴ Pro W3" charset="-128"/>
              </a:defRPr>
            </a:lvl7pPr>
            <a:lvl8pPr marL="1371600" algn="l" defTabSz="457200" rtl="0" fontAlgn="base">
              <a:spcBef>
                <a:spcPct val="0"/>
              </a:spcBef>
              <a:spcAft>
                <a:spcPct val="0"/>
              </a:spcAft>
              <a:defRPr sz="2400">
                <a:solidFill>
                  <a:srgbClr val="006CB7"/>
                </a:solidFill>
                <a:latin typeface="Verdana" charset="0"/>
                <a:ea typeface="ヒラギノ角ゴ Pro W3" charset="-128"/>
              </a:defRPr>
            </a:lvl8pPr>
            <a:lvl9pPr marL="1828800" algn="l" defTabSz="457200" rtl="0" fontAlgn="base">
              <a:spcBef>
                <a:spcPct val="0"/>
              </a:spcBef>
              <a:spcAft>
                <a:spcPct val="0"/>
              </a:spcAft>
              <a:defRPr sz="2400">
                <a:solidFill>
                  <a:srgbClr val="006CB7"/>
                </a:solidFill>
                <a:latin typeface="Verdana" charset="0"/>
                <a:ea typeface="ヒラギノ角ゴ Pro W3" charset="-128"/>
              </a:defRPr>
            </a:lvl9pPr>
          </a:lstStyle>
          <a:p>
            <a:pPr lvl="1" algn="just"/>
            <a:r>
              <a:rPr lang="es-CL" b="1" dirty="0">
                <a:solidFill>
                  <a:schemeClr val="tx2"/>
                </a:solidFill>
                <a:latin typeface="Century Gothic" panose="020B0502020202020204" pitchFamily="34" charset="0"/>
                <a:ea typeface="+mn-ea"/>
                <a:cs typeface="+mn-cs"/>
              </a:rPr>
              <a:t>Envío de Planilla Ejecutores OTEC</a:t>
            </a:r>
          </a:p>
        </p:txBody>
      </p:sp>
    </p:spTree>
    <p:extLst>
      <p:ext uri="{BB962C8B-B14F-4D97-AF65-F5344CB8AC3E}">
        <p14:creationId xmlns:p14="http://schemas.microsoft.com/office/powerpoint/2010/main" val="6585886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bwMode="auto">
          <a:xfrm>
            <a:off x="0" y="369935"/>
            <a:ext cx="8738558" cy="725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2400" kern="1200">
                <a:solidFill>
                  <a:srgbClr val="006CB7"/>
                </a:solidFill>
                <a:latin typeface="Verdana"/>
                <a:ea typeface="ヒラギノ角ゴ Pro W3" charset="-128"/>
                <a:cs typeface="Verdana"/>
              </a:defRPr>
            </a:lvl1pPr>
            <a:lvl2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2pPr>
            <a:lvl3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3pPr>
            <a:lvl4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4pPr>
            <a:lvl5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5pPr>
            <a:lvl6pPr marL="457200" algn="l" defTabSz="457200" rtl="0" fontAlgn="base">
              <a:spcBef>
                <a:spcPct val="0"/>
              </a:spcBef>
              <a:spcAft>
                <a:spcPct val="0"/>
              </a:spcAft>
              <a:defRPr sz="2400">
                <a:solidFill>
                  <a:srgbClr val="006CB7"/>
                </a:solidFill>
                <a:latin typeface="Verdana" charset="0"/>
                <a:ea typeface="ヒラギノ角ゴ Pro W3" charset="-128"/>
              </a:defRPr>
            </a:lvl6pPr>
            <a:lvl7pPr marL="914400" algn="l" defTabSz="457200" rtl="0" fontAlgn="base">
              <a:spcBef>
                <a:spcPct val="0"/>
              </a:spcBef>
              <a:spcAft>
                <a:spcPct val="0"/>
              </a:spcAft>
              <a:defRPr sz="2400">
                <a:solidFill>
                  <a:srgbClr val="006CB7"/>
                </a:solidFill>
                <a:latin typeface="Verdana" charset="0"/>
                <a:ea typeface="ヒラギノ角ゴ Pro W3" charset="-128"/>
              </a:defRPr>
            </a:lvl7pPr>
            <a:lvl8pPr marL="1371600" algn="l" defTabSz="457200" rtl="0" fontAlgn="base">
              <a:spcBef>
                <a:spcPct val="0"/>
              </a:spcBef>
              <a:spcAft>
                <a:spcPct val="0"/>
              </a:spcAft>
              <a:defRPr sz="2400">
                <a:solidFill>
                  <a:srgbClr val="006CB7"/>
                </a:solidFill>
                <a:latin typeface="Verdana" charset="0"/>
                <a:ea typeface="ヒラギノ角ゴ Pro W3" charset="-128"/>
              </a:defRPr>
            </a:lvl8pPr>
            <a:lvl9pPr marL="1828800" algn="l" defTabSz="457200" rtl="0" fontAlgn="base">
              <a:spcBef>
                <a:spcPct val="0"/>
              </a:spcBef>
              <a:spcAft>
                <a:spcPct val="0"/>
              </a:spcAft>
              <a:defRPr sz="2400">
                <a:solidFill>
                  <a:srgbClr val="006CB7"/>
                </a:solidFill>
                <a:latin typeface="Verdana" charset="0"/>
                <a:ea typeface="ヒラギノ角ゴ Pro W3" charset="-128"/>
              </a:defRPr>
            </a:lvl9pPr>
          </a:lstStyle>
          <a:p>
            <a:pPr lvl="1" algn="just"/>
            <a:r>
              <a:rPr lang="es-CL" sz="2000" b="1" dirty="0">
                <a:solidFill>
                  <a:schemeClr val="tx2"/>
                </a:solidFill>
                <a:latin typeface="Century Gothic" panose="020B0502020202020204" pitchFamily="34" charset="0"/>
                <a:ea typeface="+mn-ea"/>
                <a:cs typeface="+mn-cs"/>
              </a:rPr>
              <a:t>OTEC: Agrega el estado de cada participante, haciendo doble clic en estado OTEC y luego imprime el formulario.</a:t>
            </a: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0613" y="1195388"/>
            <a:ext cx="6961187" cy="446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999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bwMode="auto">
          <a:xfrm>
            <a:off x="0" y="369934"/>
            <a:ext cx="8738558" cy="708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2400" kern="1200">
                <a:solidFill>
                  <a:srgbClr val="006CB7"/>
                </a:solidFill>
                <a:latin typeface="Verdana"/>
                <a:ea typeface="ヒラギノ角ゴ Pro W3" charset="-128"/>
                <a:cs typeface="Verdana"/>
              </a:defRPr>
            </a:lvl1pPr>
            <a:lvl2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2pPr>
            <a:lvl3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3pPr>
            <a:lvl4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4pPr>
            <a:lvl5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5pPr>
            <a:lvl6pPr marL="457200" algn="l" defTabSz="457200" rtl="0" fontAlgn="base">
              <a:spcBef>
                <a:spcPct val="0"/>
              </a:spcBef>
              <a:spcAft>
                <a:spcPct val="0"/>
              </a:spcAft>
              <a:defRPr sz="2400">
                <a:solidFill>
                  <a:srgbClr val="006CB7"/>
                </a:solidFill>
                <a:latin typeface="Verdana" charset="0"/>
                <a:ea typeface="ヒラギノ角ゴ Pro W3" charset="-128"/>
              </a:defRPr>
            </a:lvl6pPr>
            <a:lvl7pPr marL="914400" algn="l" defTabSz="457200" rtl="0" fontAlgn="base">
              <a:spcBef>
                <a:spcPct val="0"/>
              </a:spcBef>
              <a:spcAft>
                <a:spcPct val="0"/>
              </a:spcAft>
              <a:defRPr sz="2400">
                <a:solidFill>
                  <a:srgbClr val="006CB7"/>
                </a:solidFill>
                <a:latin typeface="Verdana" charset="0"/>
                <a:ea typeface="ヒラギノ角ゴ Pro W3" charset="-128"/>
              </a:defRPr>
            </a:lvl7pPr>
            <a:lvl8pPr marL="1371600" algn="l" defTabSz="457200" rtl="0" fontAlgn="base">
              <a:spcBef>
                <a:spcPct val="0"/>
              </a:spcBef>
              <a:spcAft>
                <a:spcPct val="0"/>
              </a:spcAft>
              <a:defRPr sz="2400">
                <a:solidFill>
                  <a:srgbClr val="006CB7"/>
                </a:solidFill>
                <a:latin typeface="Verdana" charset="0"/>
                <a:ea typeface="ヒラギノ角ゴ Pro W3" charset="-128"/>
              </a:defRPr>
            </a:lvl8pPr>
            <a:lvl9pPr marL="1828800" algn="l" defTabSz="457200" rtl="0" fontAlgn="base">
              <a:spcBef>
                <a:spcPct val="0"/>
              </a:spcBef>
              <a:spcAft>
                <a:spcPct val="0"/>
              </a:spcAft>
              <a:defRPr sz="2400">
                <a:solidFill>
                  <a:srgbClr val="006CB7"/>
                </a:solidFill>
                <a:latin typeface="Verdana" charset="0"/>
                <a:ea typeface="ヒラギノ角ゴ Pro W3" charset="-128"/>
              </a:defRPr>
            </a:lvl9pPr>
          </a:lstStyle>
          <a:p>
            <a:pPr lvl="1" algn="just"/>
            <a:r>
              <a:rPr lang="es-CL" b="1" dirty="0">
                <a:solidFill>
                  <a:srgbClr val="FF0000"/>
                </a:solidFill>
                <a:latin typeface="Century Gothic" panose="020B0502020202020204" pitchFamily="34" charset="0"/>
                <a:ea typeface="+mn-ea"/>
                <a:cs typeface="+mn-cs"/>
              </a:rPr>
              <a:t>OTIC: Visa el formulario de cierre de la Asistencia Técnica</a:t>
            </a:r>
            <a:endParaRPr lang="es-CL" sz="2000" b="1" dirty="0">
              <a:solidFill>
                <a:srgbClr val="FF0000"/>
              </a:solidFill>
              <a:latin typeface="Century Gothic" panose="020B0502020202020204" pitchFamily="34" charset="0"/>
              <a:ea typeface="+mn-ea"/>
              <a:cs typeface="+mn-cs"/>
            </a:endParaRPr>
          </a:p>
          <a:p>
            <a:pPr lvl="1" algn="just"/>
            <a:endParaRPr lang="es-CL" b="1" dirty="0">
              <a:solidFill>
                <a:schemeClr val="tx2"/>
              </a:solidFill>
              <a:latin typeface="Century Gothic" panose="020B0502020202020204" pitchFamily="34" charset="0"/>
              <a:ea typeface="+mn-ea"/>
              <a:cs typeface="+mn-cs"/>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dirty="0"/>
          </a:p>
        </p:txBody>
      </p:sp>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284" y="1310675"/>
            <a:ext cx="7613650" cy="485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Elipse"/>
          <p:cNvSpPr/>
          <p:nvPr/>
        </p:nvSpPr>
        <p:spPr>
          <a:xfrm>
            <a:off x="4917057" y="5753819"/>
            <a:ext cx="345056" cy="1552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 name="6 Elipse"/>
          <p:cNvSpPr/>
          <p:nvPr/>
        </p:nvSpPr>
        <p:spPr>
          <a:xfrm>
            <a:off x="4917057" y="4744528"/>
            <a:ext cx="767751" cy="3364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22815895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bwMode="auto">
          <a:xfrm>
            <a:off x="371023" y="2363635"/>
            <a:ext cx="7444563" cy="2096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2400" kern="1200">
                <a:solidFill>
                  <a:srgbClr val="006CB7"/>
                </a:solidFill>
                <a:latin typeface="Verdana"/>
                <a:ea typeface="ヒラギノ角ゴ Pro W3" charset="-128"/>
                <a:cs typeface="Verdana"/>
              </a:defRPr>
            </a:lvl1pPr>
            <a:lvl2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2pPr>
            <a:lvl3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3pPr>
            <a:lvl4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4pPr>
            <a:lvl5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5pPr>
            <a:lvl6pPr marL="457200" algn="l" defTabSz="457200" rtl="0" fontAlgn="base">
              <a:spcBef>
                <a:spcPct val="0"/>
              </a:spcBef>
              <a:spcAft>
                <a:spcPct val="0"/>
              </a:spcAft>
              <a:defRPr sz="2400">
                <a:solidFill>
                  <a:srgbClr val="006CB7"/>
                </a:solidFill>
                <a:latin typeface="Verdana" charset="0"/>
                <a:ea typeface="ヒラギノ角ゴ Pro W3" charset="-128"/>
              </a:defRPr>
            </a:lvl6pPr>
            <a:lvl7pPr marL="914400" algn="l" defTabSz="457200" rtl="0" fontAlgn="base">
              <a:spcBef>
                <a:spcPct val="0"/>
              </a:spcBef>
              <a:spcAft>
                <a:spcPct val="0"/>
              </a:spcAft>
              <a:defRPr sz="2400">
                <a:solidFill>
                  <a:srgbClr val="006CB7"/>
                </a:solidFill>
                <a:latin typeface="Verdana" charset="0"/>
                <a:ea typeface="ヒラギノ角ゴ Pro W3" charset="-128"/>
              </a:defRPr>
            </a:lvl7pPr>
            <a:lvl8pPr marL="1371600" algn="l" defTabSz="457200" rtl="0" fontAlgn="base">
              <a:spcBef>
                <a:spcPct val="0"/>
              </a:spcBef>
              <a:spcAft>
                <a:spcPct val="0"/>
              </a:spcAft>
              <a:defRPr sz="2400">
                <a:solidFill>
                  <a:srgbClr val="006CB7"/>
                </a:solidFill>
                <a:latin typeface="Verdana" charset="0"/>
                <a:ea typeface="ヒラギノ角ゴ Pro W3" charset="-128"/>
              </a:defRPr>
            </a:lvl8pPr>
            <a:lvl9pPr marL="1828800" algn="l" defTabSz="457200" rtl="0" fontAlgn="base">
              <a:spcBef>
                <a:spcPct val="0"/>
              </a:spcBef>
              <a:spcAft>
                <a:spcPct val="0"/>
              </a:spcAft>
              <a:defRPr sz="2400">
                <a:solidFill>
                  <a:srgbClr val="006CB7"/>
                </a:solidFill>
                <a:latin typeface="Verdana" charset="0"/>
                <a:ea typeface="ヒラギノ角ゴ Pro W3" charset="-128"/>
              </a:defRPr>
            </a:lvl9pPr>
          </a:lstStyle>
          <a:p>
            <a:pPr lvl="1" algn="ctr"/>
            <a:r>
              <a:rPr lang="es-CL" sz="3200" b="1" dirty="0">
                <a:solidFill>
                  <a:schemeClr val="tx2"/>
                </a:solidFill>
                <a:latin typeface="Century Gothic" panose="020B0502020202020204" pitchFamily="34" charset="0"/>
                <a:ea typeface="+mn-ea"/>
                <a:cs typeface="+mn-cs"/>
              </a:rPr>
              <a:t>Práctica Laboral</a:t>
            </a:r>
          </a:p>
          <a:p>
            <a:pPr lvl="1" algn="ctr"/>
            <a:endParaRPr lang="es-CL" sz="3200" b="1" dirty="0">
              <a:solidFill>
                <a:schemeClr val="tx2"/>
              </a:solidFill>
              <a:latin typeface="Century Gothic" panose="020B0502020202020204" pitchFamily="34" charset="0"/>
              <a:ea typeface="+mn-ea"/>
              <a:cs typeface="+mn-cs"/>
            </a:endParaRPr>
          </a:p>
          <a:p>
            <a:pPr lvl="1" algn="just"/>
            <a:endParaRPr lang="es-CL" b="1" dirty="0">
              <a:solidFill>
                <a:schemeClr val="tx2"/>
              </a:solidFill>
              <a:latin typeface="Century Gothic" panose="020B0502020202020204" pitchFamily="34" charset="0"/>
              <a:ea typeface="+mn-ea"/>
              <a:cs typeface="+mn-cs"/>
            </a:endParaRPr>
          </a:p>
          <a:p>
            <a:pPr lvl="1" algn="just"/>
            <a:endParaRPr lang="es-CL" b="1" dirty="0">
              <a:solidFill>
                <a:schemeClr val="tx2"/>
              </a:solidFill>
              <a:latin typeface="Century Gothic" panose="020B0502020202020204" pitchFamily="34" charset="0"/>
              <a:ea typeface="+mn-ea"/>
              <a:cs typeface="+mn-cs"/>
            </a:endParaRPr>
          </a:p>
          <a:p>
            <a:pPr lvl="1" algn="just"/>
            <a:endParaRPr lang="es-CL" dirty="0"/>
          </a:p>
          <a:p>
            <a:pPr lvl="1" algn="just"/>
            <a:r>
              <a:rPr lang="es-CL" b="1" dirty="0">
                <a:solidFill>
                  <a:srgbClr val="0070C0"/>
                </a:solidFill>
                <a:latin typeface="Century Gothic" panose="020B0502020202020204" pitchFamily="34" charset="0"/>
                <a:ea typeface="Verdana" panose="020B0604030504040204" pitchFamily="34" charset="0"/>
              </a:rPr>
              <a:t>  </a:t>
            </a:r>
            <a:endParaRPr lang="es-CL" sz="4000" dirty="0">
              <a:solidFill>
                <a:schemeClr val="accent1"/>
              </a:solidFill>
              <a:latin typeface="Century Gothic" panose="020B0502020202020204" pitchFamily="34" charset="0"/>
            </a:endParaRPr>
          </a:p>
        </p:txBody>
      </p:sp>
    </p:spTree>
    <p:extLst>
      <p:ext uri="{BB962C8B-B14F-4D97-AF65-F5344CB8AC3E}">
        <p14:creationId xmlns:p14="http://schemas.microsoft.com/office/powerpoint/2010/main" val="36625823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bwMode="auto">
          <a:xfrm>
            <a:off x="0" y="369935"/>
            <a:ext cx="8738558" cy="579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2400" kern="1200">
                <a:solidFill>
                  <a:srgbClr val="006CB7"/>
                </a:solidFill>
                <a:latin typeface="Verdana"/>
                <a:ea typeface="ヒラギノ角ゴ Pro W3" charset="-128"/>
                <a:cs typeface="Verdana"/>
              </a:defRPr>
            </a:lvl1pPr>
            <a:lvl2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2pPr>
            <a:lvl3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3pPr>
            <a:lvl4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4pPr>
            <a:lvl5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5pPr>
            <a:lvl6pPr marL="457200" algn="l" defTabSz="457200" rtl="0" fontAlgn="base">
              <a:spcBef>
                <a:spcPct val="0"/>
              </a:spcBef>
              <a:spcAft>
                <a:spcPct val="0"/>
              </a:spcAft>
              <a:defRPr sz="2400">
                <a:solidFill>
                  <a:srgbClr val="006CB7"/>
                </a:solidFill>
                <a:latin typeface="Verdana" charset="0"/>
                <a:ea typeface="ヒラギノ角ゴ Pro W3" charset="-128"/>
              </a:defRPr>
            </a:lvl6pPr>
            <a:lvl7pPr marL="914400" algn="l" defTabSz="457200" rtl="0" fontAlgn="base">
              <a:spcBef>
                <a:spcPct val="0"/>
              </a:spcBef>
              <a:spcAft>
                <a:spcPct val="0"/>
              </a:spcAft>
              <a:defRPr sz="2400">
                <a:solidFill>
                  <a:srgbClr val="006CB7"/>
                </a:solidFill>
                <a:latin typeface="Verdana" charset="0"/>
                <a:ea typeface="ヒラギノ角ゴ Pro W3" charset="-128"/>
              </a:defRPr>
            </a:lvl7pPr>
            <a:lvl8pPr marL="1371600" algn="l" defTabSz="457200" rtl="0" fontAlgn="base">
              <a:spcBef>
                <a:spcPct val="0"/>
              </a:spcBef>
              <a:spcAft>
                <a:spcPct val="0"/>
              </a:spcAft>
              <a:defRPr sz="2400">
                <a:solidFill>
                  <a:srgbClr val="006CB7"/>
                </a:solidFill>
                <a:latin typeface="Verdana" charset="0"/>
                <a:ea typeface="ヒラギノ角ゴ Pro W3" charset="-128"/>
              </a:defRPr>
            </a:lvl8pPr>
            <a:lvl9pPr marL="1828800" algn="l" defTabSz="457200" rtl="0" fontAlgn="base">
              <a:spcBef>
                <a:spcPct val="0"/>
              </a:spcBef>
              <a:spcAft>
                <a:spcPct val="0"/>
              </a:spcAft>
              <a:defRPr sz="2400">
                <a:solidFill>
                  <a:srgbClr val="006CB7"/>
                </a:solidFill>
                <a:latin typeface="Verdana" charset="0"/>
                <a:ea typeface="ヒラギノ角ゴ Pro W3" charset="-128"/>
              </a:defRPr>
            </a:lvl9pPr>
          </a:lstStyle>
          <a:p>
            <a:pPr lvl="1" algn="just"/>
            <a:r>
              <a:rPr lang="es-CL" b="1" dirty="0">
                <a:solidFill>
                  <a:schemeClr val="tx2"/>
                </a:solidFill>
                <a:latin typeface="Century Gothic" panose="020B0502020202020204" pitchFamily="34" charset="0"/>
                <a:ea typeface="+mn-ea"/>
                <a:cs typeface="+mn-cs"/>
              </a:rPr>
              <a:t>OTEC: marca práctica laboral en ejecución</a:t>
            </a: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dirty="0"/>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07988" y="1197569"/>
            <a:ext cx="8331200" cy="4764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Elipse"/>
          <p:cNvSpPr/>
          <p:nvPr/>
        </p:nvSpPr>
        <p:spPr>
          <a:xfrm>
            <a:off x="1035170" y="4951562"/>
            <a:ext cx="1371600" cy="6987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28855799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bwMode="auto">
          <a:xfrm>
            <a:off x="0" y="369935"/>
            <a:ext cx="8738558" cy="579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2400" kern="1200">
                <a:solidFill>
                  <a:srgbClr val="006CB7"/>
                </a:solidFill>
                <a:latin typeface="Verdana"/>
                <a:ea typeface="ヒラギノ角ゴ Pro W3" charset="-128"/>
                <a:cs typeface="Verdana"/>
              </a:defRPr>
            </a:lvl1pPr>
            <a:lvl2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2pPr>
            <a:lvl3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3pPr>
            <a:lvl4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4pPr>
            <a:lvl5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5pPr>
            <a:lvl6pPr marL="457200" algn="l" defTabSz="457200" rtl="0" fontAlgn="base">
              <a:spcBef>
                <a:spcPct val="0"/>
              </a:spcBef>
              <a:spcAft>
                <a:spcPct val="0"/>
              </a:spcAft>
              <a:defRPr sz="2400">
                <a:solidFill>
                  <a:srgbClr val="006CB7"/>
                </a:solidFill>
                <a:latin typeface="Verdana" charset="0"/>
                <a:ea typeface="ヒラギノ角ゴ Pro W3" charset="-128"/>
              </a:defRPr>
            </a:lvl6pPr>
            <a:lvl7pPr marL="914400" algn="l" defTabSz="457200" rtl="0" fontAlgn="base">
              <a:spcBef>
                <a:spcPct val="0"/>
              </a:spcBef>
              <a:spcAft>
                <a:spcPct val="0"/>
              </a:spcAft>
              <a:defRPr sz="2400">
                <a:solidFill>
                  <a:srgbClr val="006CB7"/>
                </a:solidFill>
                <a:latin typeface="Verdana" charset="0"/>
                <a:ea typeface="ヒラギノ角ゴ Pro W3" charset="-128"/>
              </a:defRPr>
            </a:lvl7pPr>
            <a:lvl8pPr marL="1371600" algn="l" defTabSz="457200" rtl="0" fontAlgn="base">
              <a:spcBef>
                <a:spcPct val="0"/>
              </a:spcBef>
              <a:spcAft>
                <a:spcPct val="0"/>
              </a:spcAft>
              <a:defRPr sz="2400">
                <a:solidFill>
                  <a:srgbClr val="006CB7"/>
                </a:solidFill>
                <a:latin typeface="Verdana" charset="0"/>
                <a:ea typeface="ヒラギノ角ゴ Pro W3" charset="-128"/>
              </a:defRPr>
            </a:lvl8pPr>
            <a:lvl9pPr marL="1828800" algn="l" defTabSz="457200" rtl="0" fontAlgn="base">
              <a:spcBef>
                <a:spcPct val="0"/>
              </a:spcBef>
              <a:spcAft>
                <a:spcPct val="0"/>
              </a:spcAft>
              <a:defRPr sz="2400">
                <a:solidFill>
                  <a:srgbClr val="006CB7"/>
                </a:solidFill>
                <a:latin typeface="Verdana" charset="0"/>
                <a:ea typeface="ヒラギノ角ゴ Pro W3" charset="-128"/>
              </a:defRPr>
            </a:lvl9pPr>
          </a:lstStyle>
          <a:p>
            <a:pPr lvl="1" algn="just"/>
            <a:r>
              <a:rPr lang="es-CL" b="1" dirty="0">
                <a:solidFill>
                  <a:schemeClr val="tx2"/>
                </a:solidFill>
                <a:latin typeface="Century Gothic" panose="020B0502020202020204" pitchFamily="34" charset="0"/>
                <a:ea typeface="+mn-ea"/>
                <a:cs typeface="+mn-cs"/>
              </a:rPr>
              <a:t>OTEC: marca agregar/editar</a:t>
            </a: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dirty="0"/>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89229" y="1249363"/>
            <a:ext cx="7165542" cy="4783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Elipse"/>
          <p:cNvSpPr/>
          <p:nvPr/>
        </p:nvSpPr>
        <p:spPr>
          <a:xfrm>
            <a:off x="3053751" y="5615796"/>
            <a:ext cx="966158" cy="5348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22201658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bwMode="auto">
          <a:xfrm>
            <a:off x="0" y="369935"/>
            <a:ext cx="8738558" cy="579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2400" kern="1200">
                <a:solidFill>
                  <a:srgbClr val="006CB7"/>
                </a:solidFill>
                <a:latin typeface="Verdana"/>
                <a:ea typeface="ヒラギノ角ゴ Pro W3" charset="-128"/>
                <a:cs typeface="Verdana"/>
              </a:defRPr>
            </a:lvl1pPr>
            <a:lvl2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2pPr>
            <a:lvl3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3pPr>
            <a:lvl4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4pPr>
            <a:lvl5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5pPr>
            <a:lvl6pPr marL="457200" algn="l" defTabSz="457200" rtl="0" fontAlgn="base">
              <a:spcBef>
                <a:spcPct val="0"/>
              </a:spcBef>
              <a:spcAft>
                <a:spcPct val="0"/>
              </a:spcAft>
              <a:defRPr sz="2400">
                <a:solidFill>
                  <a:srgbClr val="006CB7"/>
                </a:solidFill>
                <a:latin typeface="Verdana" charset="0"/>
                <a:ea typeface="ヒラギノ角ゴ Pro W3" charset="-128"/>
              </a:defRPr>
            </a:lvl6pPr>
            <a:lvl7pPr marL="914400" algn="l" defTabSz="457200" rtl="0" fontAlgn="base">
              <a:spcBef>
                <a:spcPct val="0"/>
              </a:spcBef>
              <a:spcAft>
                <a:spcPct val="0"/>
              </a:spcAft>
              <a:defRPr sz="2400">
                <a:solidFill>
                  <a:srgbClr val="006CB7"/>
                </a:solidFill>
                <a:latin typeface="Verdana" charset="0"/>
                <a:ea typeface="ヒラギノ角ゴ Pro W3" charset="-128"/>
              </a:defRPr>
            </a:lvl7pPr>
            <a:lvl8pPr marL="1371600" algn="l" defTabSz="457200" rtl="0" fontAlgn="base">
              <a:spcBef>
                <a:spcPct val="0"/>
              </a:spcBef>
              <a:spcAft>
                <a:spcPct val="0"/>
              </a:spcAft>
              <a:defRPr sz="2400">
                <a:solidFill>
                  <a:srgbClr val="006CB7"/>
                </a:solidFill>
                <a:latin typeface="Verdana" charset="0"/>
                <a:ea typeface="ヒラギノ角ゴ Pro W3" charset="-128"/>
              </a:defRPr>
            </a:lvl8pPr>
            <a:lvl9pPr marL="1828800" algn="l" defTabSz="457200" rtl="0" fontAlgn="base">
              <a:spcBef>
                <a:spcPct val="0"/>
              </a:spcBef>
              <a:spcAft>
                <a:spcPct val="0"/>
              </a:spcAft>
              <a:defRPr sz="2400">
                <a:solidFill>
                  <a:srgbClr val="006CB7"/>
                </a:solidFill>
                <a:latin typeface="Verdana" charset="0"/>
                <a:ea typeface="ヒラギノ角ゴ Pro W3" charset="-128"/>
              </a:defRPr>
            </a:lvl9pPr>
          </a:lstStyle>
          <a:p>
            <a:pPr lvl="1" algn="just"/>
            <a:r>
              <a:rPr lang="es-CL" b="1" dirty="0">
                <a:solidFill>
                  <a:schemeClr val="tx2"/>
                </a:solidFill>
                <a:latin typeface="Century Gothic" panose="020B0502020202020204" pitchFamily="34" charset="0"/>
                <a:ea typeface="+mn-ea"/>
                <a:cs typeface="+mn-cs"/>
              </a:rPr>
              <a:t>OTEC: completa los datos de la práctica laboral para cada participante</a:t>
            </a: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453" y="1200641"/>
            <a:ext cx="8065698" cy="5215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8197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bwMode="auto">
          <a:xfrm>
            <a:off x="0" y="369935"/>
            <a:ext cx="8738558" cy="579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2400" kern="1200">
                <a:solidFill>
                  <a:srgbClr val="006CB7"/>
                </a:solidFill>
                <a:latin typeface="Verdana"/>
                <a:ea typeface="ヒラギノ角ゴ Pro W3" charset="-128"/>
                <a:cs typeface="Verdana"/>
              </a:defRPr>
            </a:lvl1pPr>
            <a:lvl2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2pPr>
            <a:lvl3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3pPr>
            <a:lvl4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4pPr>
            <a:lvl5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5pPr>
            <a:lvl6pPr marL="457200" algn="l" defTabSz="457200" rtl="0" fontAlgn="base">
              <a:spcBef>
                <a:spcPct val="0"/>
              </a:spcBef>
              <a:spcAft>
                <a:spcPct val="0"/>
              </a:spcAft>
              <a:defRPr sz="2400">
                <a:solidFill>
                  <a:srgbClr val="006CB7"/>
                </a:solidFill>
                <a:latin typeface="Verdana" charset="0"/>
                <a:ea typeface="ヒラギノ角ゴ Pro W3" charset="-128"/>
              </a:defRPr>
            </a:lvl6pPr>
            <a:lvl7pPr marL="914400" algn="l" defTabSz="457200" rtl="0" fontAlgn="base">
              <a:spcBef>
                <a:spcPct val="0"/>
              </a:spcBef>
              <a:spcAft>
                <a:spcPct val="0"/>
              </a:spcAft>
              <a:defRPr sz="2400">
                <a:solidFill>
                  <a:srgbClr val="006CB7"/>
                </a:solidFill>
                <a:latin typeface="Verdana" charset="0"/>
                <a:ea typeface="ヒラギノ角ゴ Pro W3" charset="-128"/>
              </a:defRPr>
            </a:lvl7pPr>
            <a:lvl8pPr marL="1371600" algn="l" defTabSz="457200" rtl="0" fontAlgn="base">
              <a:spcBef>
                <a:spcPct val="0"/>
              </a:spcBef>
              <a:spcAft>
                <a:spcPct val="0"/>
              </a:spcAft>
              <a:defRPr sz="2400">
                <a:solidFill>
                  <a:srgbClr val="006CB7"/>
                </a:solidFill>
                <a:latin typeface="Verdana" charset="0"/>
                <a:ea typeface="ヒラギノ角ゴ Pro W3" charset="-128"/>
              </a:defRPr>
            </a:lvl8pPr>
            <a:lvl9pPr marL="1828800" algn="l" defTabSz="457200" rtl="0" fontAlgn="base">
              <a:spcBef>
                <a:spcPct val="0"/>
              </a:spcBef>
              <a:spcAft>
                <a:spcPct val="0"/>
              </a:spcAft>
              <a:defRPr sz="2400">
                <a:solidFill>
                  <a:srgbClr val="006CB7"/>
                </a:solidFill>
                <a:latin typeface="Verdana" charset="0"/>
                <a:ea typeface="ヒラギノ角ゴ Pro W3" charset="-128"/>
              </a:defRPr>
            </a:lvl9pPr>
          </a:lstStyle>
          <a:p>
            <a:pPr lvl="1" algn="just"/>
            <a:r>
              <a:rPr lang="es-CL" b="1" dirty="0">
                <a:solidFill>
                  <a:schemeClr val="tx2"/>
                </a:solidFill>
                <a:latin typeface="Century Gothic" panose="020B0502020202020204" pitchFamily="34" charset="0"/>
                <a:ea typeface="+mn-ea"/>
                <a:cs typeface="+mn-cs"/>
              </a:rPr>
              <a:t>OTEC: imprime formulario de inicio de práctica</a:t>
            </a: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dirty="0"/>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06400" y="1418327"/>
            <a:ext cx="8331200" cy="4445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Elipse"/>
          <p:cNvSpPr/>
          <p:nvPr/>
        </p:nvSpPr>
        <p:spPr>
          <a:xfrm>
            <a:off x="4917057" y="5149970"/>
            <a:ext cx="1535501" cy="8281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25777446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bwMode="auto">
          <a:xfrm>
            <a:off x="0" y="369935"/>
            <a:ext cx="8738558" cy="725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2400" kern="1200">
                <a:solidFill>
                  <a:srgbClr val="006CB7"/>
                </a:solidFill>
                <a:latin typeface="Verdana"/>
                <a:ea typeface="ヒラギノ角ゴ Pro W3" charset="-128"/>
                <a:cs typeface="Verdana"/>
              </a:defRPr>
            </a:lvl1pPr>
            <a:lvl2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2pPr>
            <a:lvl3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3pPr>
            <a:lvl4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4pPr>
            <a:lvl5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5pPr>
            <a:lvl6pPr marL="457200" algn="l" defTabSz="457200" rtl="0" fontAlgn="base">
              <a:spcBef>
                <a:spcPct val="0"/>
              </a:spcBef>
              <a:spcAft>
                <a:spcPct val="0"/>
              </a:spcAft>
              <a:defRPr sz="2400">
                <a:solidFill>
                  <a:srgbClr val="006CB7"/>
                </a:solidFill>
                <a:latin typeface="Verdana" charset="0"/>
                <a:ea typeface="ヒラギノ角ゴ Pro W3" charset="-128"/>
              </a:defRPr>
            </a:lvl6pPr>
            <a:lvl7pPr marL="914400" algn="l" defTabSz="457200" rtl="0" fontAlgn="base">
              <a:spcBef>
                <a:spcPct val="0"/>
              </a:spcBef>
              <a:spcAft>
                <a:spcPct val="0"/>
              </a:spcAft>
              <a:defRPr sz="2400">
                <a:solidFill>
                  <a:srgbClr val="006CB7"/>
                </a:solidFill>
                <a:latin typeface="Verdana" charset="0"/>
                <a:ea typeface="ヒラギノ角ゴ Pro W3" charset="-128"/>
              </a:defRPr>
            </a:lvl7pPr>
            <a:lvl8pPr marL="1371600" algn="l" defTabSz="457200" rtl="0" fontAlgn="base">
              <a:spcBef>
                <a:spcPct val="0"/>
              </a:spcBef>
              <a:spcAft>
                <a:spcPct val="0"/>
              </a:spcAft>
              <a:defRPr sz="2400">
                <a:solidFill>
                  <a:srgbClr val="006CB7"/>
                </a:solidFill>
                <a:latin typeface="Verdana" charset="0"/>
                <a:ea typeface="ヒラギノ角ゴ Pro W3" charset="-128"/>
              </a:defRPr>
            </a:lvl8pPr>
            <a:lvl9pPr marL="1828800" algn="l" defTabSz="457200" rtl="0" fontAlgn="base">
              <a:spcBef>
                <a:spcPct val="0"/>
              </a:spcBef>
              <a:spcAft>
                <a:spcPct val="0"/>
              </a:spcAft>
              <a:defRPr sz="2400">
                <a:solidFill>
                  <a:srgbClr val="006CB7"/>
                </a:solidFill>
                <a:latin typeface="Verdana" charset="0"/>
                <a:ea typeface="ヒラギノ角ゴ Pro W3" charset="-128"/>
              </a:defRPr>
            </a:lvl9pPr>
          </a:lstStyle>
          <a:p>
            <a:pPr lvl="1" algn="just"/>
            <a:r>
              <a:rPr lang="es-CL" b="1" dirty="0">
                <a:solidFill>
                  <a:srgbClr val="FF0000"/>
                </a:solidFill>
                <a:latin typeface="Century Gothic" panose="020B0502020202020204" pitchFamily="34" charset="0"/>
                <a:ea typeface="+mn-ea"/>
                <a:cs typeface="+mn-cs"/>
              </a:rPr>
              <a:t>OTIC: visa el formulario de inicio de Práctica Laboral</a:t>
            </a: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614" y="1121434"/>
            <a:ext cx="6934843" cy="3750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1614" y="5161801"/>
            <a:ext cx="6934843" cy="1169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Elipse"/>
          <p:cNvSpPr/>
          <p:nvPr/>
        </p:nvSpPr>
        <p:spPr>
          <a:xfrm>
            <a:off x="3433313" y="4459857"/>
            <a:ext cx="664234" cy="24153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 name="5 Elipse"/>
          <p:cNvSpPr/>
          <p:nvPr/>
        </p:nvSpPr>
        <p:spPr>
          <a:xfrm>
            <a:off x="1051614" y="5667555"/>
            <a:ext cx="552899" cy="3536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0852123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bwMode="auto">
          <a:xfrm>
            <a:off x="0" y="369935"/>
            <a:ext cx="8738558" cy="579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2400" kern="1200">
                <a:solidFill>
                  <a:srgbClr val="006CB7"/>
                </a:solidFill>
                <a:latin typeface="Verdana"/>
                <a:ea typeface="ヒラギノ角ゴ Pro W3" charset="-128"/>
                <a:cs typeface="Verdana"/>
              </a:defRPr>
            </a:lvl1pPr>
            <a:lvl2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2pPr>
            <a:lvl3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3pPr>
            <a:lvl4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4pPr>
            <a:lvl5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5pPr>
            <a:lvl6pPr marL="457200" algn="l" defTabSz="457200" rtl="0" fontAlgn="base">
              <a:spcBef>
                <a:spcPct val="0"/>
              </a:spcBef>
              <a:spcAft>
                <a:spcPct val="0"/>
              </a:spcAft>
              <a:defRPr sz="2400">
                <a:solidFill>
                  <a:srgbClr val="006CB7"/>
                </a:solidFill>
                <a:latin typeface="Verdana" charset="0"/>
                <a:ea typeface="ヒラギノ角ゴ Pro W3" charset="-128"/>
              </a:defRPr>
            </a:lvl6pPr>
            <a:lvl7pPr marL="914400" algn="l" defTabSz="457200" rtl="0" fontAlgn="base">
              <a:spcBef>
                <a:spcPct val="0"/>
              </a:spcBef>
              <a:spcAft>
                <a:spcPct val="0"/>
              </a:spcAft>
              <a:defRPr sz="2400">
                <a:solidFill>
                  <a:srgbClr val="006CB7"/>
                </a:solidFill>
                <a:latin typeface="Verdana" charset="0"/>
                <a:ea typeface="ヒラギノ角ゴ Pro W3" charset="-128"/>
              </a:defRPr>
            </a:lvl7pPr>
            <a:lvl8pPr marL="1371600" algn="l" defTabSz="457200" rtl="0" fontAlgn="base">
              <a:spcBef>
                <a:spcPct val="0"/>
              </a:spcBef>
              <a:spcAft>
                <a:spcPct val="0"/>
              </a:spcAft>
              <a:defRPr sz="2400">
                <a:solidFill>
                  <a:srgbClr val="006CB7"/>
                </a:solidFill>
                <a:latin typeface="Verdana" charset="0"/>
                <a:ea typeface="ヒラギノ角ゴ Pro W3" charset="-128"/>
              </a:defRPr>
            </a:lvl8pPr>
            <a:lvl9pPr marL="1828800" algn="l" defTabSz="457200" rtl="0" fontAlgn="base">
              <a:spcBef>
                <a:spcPct val="0"/>
              </a:spcBef>
              <a:spcAft>
                <a:spcPct val="0"/>
              </a:spcAft>
              <a:defRPr sz="2400">
                <a:solidFill>
                  <a:srgbClr val="006CB7"/>
                </a:solidFill>
                <a:latin typeface="Verdana" charset="0"/>
                <a:ea typeface="ヒラギノ角ゴ Pro W3" charset="-128"/>
              </a:defRPr>
            </a:lvl9pPr>
          </a:lstStyle>
          <a:p>
            <a:pPr lvl="1" algn="just"/>
            <a:r>
              <a:rPr lang="es-CL" b="1" dirty="0">
                <a:solidFill>
                  <a:schemeClr val="tx2"/>
                </a:solidFill>
                <a:latin typeface="Century Gothic" panose="020B0502020202020204" pitchFamily="34" charset="0"/>
                <a:ea typeface="+mn-ea"/>
                <a:cs typeface="+mn-cs"/>
              </a:rPr>
              <a:t>OTEC: hace formulario de cierre de práctica</a:t>
            </a: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dirty="0"/>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30806" y="1404639"/>
            <a:ext cx="7865468" cy="4211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Elipse"/>
          <p:cNvSpPr/>
          <p:nvPr/>
        </p:nvSpPr>
        <p:spPr>
          <a:xfrm>
            <a:off x="6236898" y="4986068"/>
            <a:ext cx="1656272" cy="62972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4136541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bwMode="auto">
          <a:xfrm>
            <a:off x="0" y="369935"/>
            <a:ext cx="8738558" cy="725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2400" kern="1200">
                <a:solidFill>
                  <a:srgbClr val="006CB7"/>
                </a:solidFill>
                <a:latin typeface="Verdana"/>
                <a:ea typeface="ヒラギノ角ゴ Pro W3" charset="-128"/>
                <a:cs typeface="Verdana"/>
              </a:defRPr>
            </a:lvl1pPr>
            <a:lvl2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2pPr>
            <a:lvl3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3pPr>
            <a:lvl4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4pPr>
            <a:lvl5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5pPr>
            <a:lvl6pPr marL="457200" algn="l" defTabSz="457200" rtl="0" fontAlgn="base">
              <a:spcBef>
                <a:spcPct val="0"/>
              </a:spcBef>
              <a:spcAft>
                <a:spcPct val="0"/>
              </a:spcAft>
              <a:defRPr sz="2400">
                <a:solidFill>
                  <a:srgbClr val="006CB7"/>
                </a:solidFill>
                <a:latin typeface="Verdana" charset="0"/>
                <a:ea typeface="ヒラギノ角ゴ Pro W3" charset="-128"/>
              </a:defRPr>
            </a:lvl6pPr>
            <a:lvl7pPr marL="914400" algn="l" defTabSz="457200" rtl="0" fontAlgn="base">
              <a:spcBef>
                <a:spcPct val="0"/>
              </a:spcBef>
              <a:spcAft>
                <a:spcPct val="0"/>
              </a:spcAft>
              <a:defRPr sz="2400">
                <a:solidFill>
                  <a:srgbClr val="006CB7"/>
                </a:solidFill>
                <a:latin typeface="Verdana" charset="0"/>
                <a:ea typeface="ヒラギノ角ゴ Pro W3" charset="-128"/>
              </a:defRPr>
            </a:lvl7pPr>
            <a:lvl8pPr marL="1371600" algn="l" defTabSz="457200" rtl="0" fontAlgn="base">
              <a:spcBef>
                <a:spcPct val="0"/>
              </a:spcBef>
              <a:spcAft>
                <a:spcPct val="0"/>
              </a:spcAft>
              <a:defRPr sz="2400">
                <a:solidFill>
                  <a:srgbClr val="006CB7"/>
                </a:solidFill>
                <a:latin typeface="Verdana" charset="0"/>
                <a:ea typeface="ヒラギノ角ゴ Pro W3" charset="-128"/>
              </a:defRPr>
            </a:lvl8pPr>
            <a:lvl9pPr marL="1828800" algn="l" defTabSz="457200" rtl="0" fontAlgn="base">
              <a:spcBef>
                <a:spcPct val="0"/>
              </a:spcBef>
              <a:spcAft>
                <a:spcPct val="0"/>
              </a:spcAft>
              <a:defRPr sz="2400">
                <a:solidFill>
                  <a:srgbClr val="006CB7"/>
                </a:solidFill>
                <a:latin typeface="Verdana" charset="0"/>
                <a:ea typeface="ヒラギノ角ゴ Pro W3" charset="-128"/>
              </a:defRPr>
            </a:lvl9pPr>
          </a:lstStyle>
          <a:p>
            <a:pPr lvl="1" algn="just"/>
            <a:r>
              <a:rPr lang="es-CL" b="1" dirty="0">
                <a:solidFill>
                  <a:srgbClr val="92D050"/>
                </a:solidFill>
                <a:latin typeface="Century Gothic" panose="020B0502020202020204" pitchFamily="34" charset="0"/>
                <a:ea typeface="+mn-ea"/>
                <a:cs typeface="+mn-cs"/>
              </a:rPr>
              <a:t>Error que aparece y no hay tomar en cuenta</a:t>
            </a: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1338263"/>
            <a:ext cx="9113837" cy="418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07348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406400" y="1120098"/>
            <a:ext cx="8331200" cy="5046453"/>
          </a:xfrm>
        </p:spPr>
        <p:txBody>
          <a:bodyPr>
            <a:normAutofit fontScale="25000" lnSpcReduction="20000"/>
          </a:bodyPr>
          <a:lstStyle/>
          <a:p>
            <a:pPr marL="0" indent="0">
              <a:buNone/>
            </a:pPr>
            <a:r>
              <a:rPr lang="es-CL" sz="3100" b="1" dirty="0">
                <a:solidFill>
                  <a:srgbClr val="0066CC"/>
                </a:solidFill>
              </a:rPr>
              <a:t>F1</a:t>
            </a:r>
          </a:p>
          <a:p>
            <a:r>
              <a:rPr lang="es-CL" sz="4000" dirty="0">
                <a:solidFill>
                  <a:srgbClr val="FF0000"/>
                </a:solidFill>
              </a:rPr>
              <a:t>OTIC habilita el curso</a:t>
            </a:r>
          </a:p>
          <a:p>
            <a:r>
              <a:rPr lang="es-CL" sz="4000" dirty="0">
                <a:solidFill>
                  <a:srgbClr val="0066CC"/>
                </a:solidFill>
              </a:rPr>
              <a:t>OTEC hace carga masiva de postulantes y luego le envía un correo al OTIC solicitando la validación y adjunta los mecanismos de acreditación de los alumnos.</a:t>
            </a:r>
          </a:p>
          <a:p>
            <a:r>
              <a:rPr lang="es-CL" sz="4000" dirty="0">
                <a:solidFill>
                  <a:srgbClr val="FF0000"/>
                </a:solidFill>
              </a:rPr>
              <a:t>OTIC valida a los postulantes</a:t>
            </a:r>
          </a:p>
          <a:p>
            <a:r>
              <a:rPr lang="es-CL" sz="4000" dirty="0">
                <a:solidFill>
                  <a:srgbClr val="0066CC"/>
                </a:solidFill>
              </a:rPr>
              <a:t>OTEC inicia el curso en ejecución, guardando fecha de reemplazo y actualizando datos de horario, dirección y relatores, luego imprime F1 (al imprimir guarda) y envía el F1 al OTIC solicitando su </a:t>
            </a:r>
            <a:r>
              <a:rPr lang="es-CL" sz="4000" dirty="0" err="1">
                <a:solidFill>
                  <a:srgbClr val="0066CC"/>
                </a:solidFill>
              </a:rPr>
              <a:t>visación</a:t>
            </a:r>
            <a:endParaRPr lang="es-CL" sz="4000" dirty="0">
              <a:solidFill>
                <a:srgbClr val="0066CC"/>
              </a:solidFill>
            </a:endParaRPr>
          </a:p>
          <a:p>
            <a:r>
              <a:rPr lang="es-CL" sz="4000" dirty="0">
                <a:solidFill>
                  <a:srgbClr val="FF0000"/>
                </a:solidFill>
              </a:rPr>
              <a:t>OTIC visa el curso en ejecución</a:t>
            </a:r>
            <a:endParaRPr lang="es-CL" sz="4000" dirty="0">
              <a:solidFill>
                <a:srgbClr val="0066CC"/>
              </a:solidFill>
            </a:endParaRPr>
          </a:p>
          <a:p>
            <a:pPr marL="0" indent="0">
              <a:buNone/>
            </a:pPr>
            <a:endParaRPr lang="es-CL" sz="4000" dirty="0">
              <a:solidFill>
                <a:srgbClr val="0066CC"/>
              </a:solidFill>
            </a:endParaRPr>
          </a:p>
          <a:p>
            <a:pPr marL="0" indent="0">
              <a:buNone/>
            </a:pPr>
            <a:r>
              <a:rPr lang="es-CL" sz="4000" b="1" dirty="0">
                <a:solidFill>
                  <a:srgbClr val="0066CC"/>
                </a:solidFill>
              </a:rPr>
              <a:t>Reemplazo</a:t>
            </a:r>
          </a:p>
          <a:p>
            <a:r>
              <a:rPr lang="es-CL" sz="4000" dirty="0">
                <a:solidFill>
                  <a:srgbClr val="FF0000"/>
                </a:solidFill>
              </a:rPr>
              <a:t>OTIC habilita el curso</a:t>
            </a:r>
          </a:p>
          <a:p>
            <a:r>
              <a:rPr lang="es-CL" sz="4000" dirty="0">
                <a:solidFill>
                  <a:srgbClr val="0066CC"/>
                </a:solidFill>
              </a:rPr>
              <a:t>OTEC hace carga masiva solo de reemplazantes y luego le envía un correo al OTIC solicitando la validación y adjunta los mecanismos de acreditación de los alumnos.</a:t>
            </a:r>
          </a:p>
          <a:p>
            <a:r>
              <a:rPr lang="es-CL" sz="4000" dirty="0">
                <a:solidFill>
                  <a:srgbClr val="FF0000"/>
                </a:solidFill>
              </a:rPr>
              <a:t>OTIC valida a los reemplazos</a:t>
            </a:r>
          </a:p>
          <a:p>
            <a:r>
              <a:rPr lang="es-CL" sz="4000" dirty="0">
                <a:solidFill>
                  <a:srgbClr val="0066CC"/>
                </a:solidFill>
              </a:rPr>
              <a:t>OTEC entra a ejecución, picha inicio y en la segunda ventana genera formulario de reemplazo (apretar dos veces reemplazos) en ejecución, marca el alumno que deja el curso, agrega el </a:t>
            </a:r>
            <a:r>
              <a:rPr lang="es-CL" sz="4000" dirty="0" err="1">
                <a:solidFill>
                  <a:srgbClr val="0066CC"/>
                </a:solidFill>
              </a:rPr>
              <a:t>rut</a:t>
            </a:r>
            <a:r>
              <a:rPr lang="es-CL" sz="4000" dirty="0">
                <a:solidFill>
                  <a:srgbClr val="0066CC"/>
                </a:solidFill>
              </a:rPr>
              <a:t> del alumno que ingresa, la fecha en que uno ingresa y el otro sale y guarda. Luego imprime formulario de reemplazo y se lo envía al OTIC, solicitando la </a:t>
            </a:r>
            <a:r>
              <a:rPr lang="es-CL" sz="4000" dirty="0" err="1">
                <a:solidFill>
                  <a:srgbClr val="0066CC"/>
                </a:solidFill>
              </a:rPr>
              <a:t>visación</a:t>
            </a:r>
            <a:r>
              <a:rPr lang="es-CL" sz="4000" dirty="0">
                <a:solidFill>
                  <a:srgbClr val="0066CC"/>
                </a:solidFill>
              </a:rPr>
              <a:t> del OTIC.</a:t>
            </a:r>
          </a:p>
          <a:p>
            <a:r>
              <a:rPr lang="es-CL" sz="4000" dirty="0">
                <a:solidFill>
                  <a:srgbClr val="FF0000"/>
                </a:solidFill>
              </a:rPr>
              <a:t>OTIC visa el formulario de reemplazo (pinchando en el formulario y luego en el ojo)</a:t>
            </a:r>
          </a:p>
          <a:p>
            <a:pPr marL="0" indent="0">
              <a:buNone/>
            </a:pPr>
            <a:endParaRPr lang="es-CL" sz="4000" dirty="0">
              <a:solidFill>
                <a:srgbClr val="0066CC"/>
              </a:solidFill>
            </a:endParaRPr>
          </a:p>
          <a:p>
            <a:pPr marL="0" indent="0">
              <a:buNone/>
            </a:pPr>
            <a:r>
              <a:rPr lang="es-CL" sz="4000" b="1" dirty="0">
                <a:solidFill>
                  <a:srgbClr val="0066CC"/>
                </a:solidFill>
              </a:rPr>
              <a:t>Agregar alumno si aun quedan cupos en el curso</a:t>
            </a:r>
          </a:p>
          <a:p>
            <a:r>
              <a:rPr lang="es-CL" sz="4000" dirty="0">
                <a:solidFill>
                  <a:srgbClr val="FF0000"/>
                </a:solidFill>
              </a:rPr>
              <a:t>OTIC habilita el curso</a:t>
            </a:r>
          </a:p>
          <a:p>
            <a:r>
              <a:rPr lang="es-CL" sz="4000" dirty="0">
                <a:solidFill>
                  <a:srgbClr val="0066CC"/>
                </a:solidFill>
              </a:rPr>
              <a:t>OTEC hace carga masiva solo de alumnos nuevos y luego le envía un correo al OTIC solicitando la validación y adjunta los mecanismos de acreditación de los alumnos.</a:t>
            </a:r>
          </a:p>
          <a:p>
            <a:r>
              <a:rPr lang="es-CL" sz="4000" dirty="0">
                <a:solidFill>
                  <a:srgbClr val="FF0000"/>
                </a:solidFill>
              </a:rPr>
              <a:t>OTIC valida a los agregados</a:t>
            </a:r>
          </a:p>
          <a:p>
            <a:r>
              <a:rPr lang="es-CL" sz="4000" dirty="0">
                <a:solidFill>
                  <a:srgbClr val="0066CC"/>
                </a:solidFill>
              </a:rPr>
              <a:t>OTEC entra a ejecución y pincha la opción agregar, luego ingresa el Rut del participante nuevo, la fecha de incorporación del mismo y pincha guardar. Luego imprime el formulario. Adjunta el formulario al OTIC y solicita la </a:t>
            </a:r>
            <a:r>
              <a:rPr lang="es-CL" sz="4000" dirty="0" err="1">
                <a:solidFill>
                  <a:srgbClr val="0066CC"/>
                </a:solidFill>
              </a:rPr>
              <a:t>visación</a:t>
            </a:r>
            <a:r>
              <a:rPr lang="es-CL" sz="4000" dirty="0">
                <a:solidFill>
                  <a:srgbClr val="0066CC"/>
                </a:solidFill>
              </a:rPr>
              <a:t>.</a:t>
            </a:r>
          </a:p>
          <a:p>
            <a:r>
              <a:rPr lang="es-CL" sz="4000" dirty="0">
                <a:solidFill>
                  <a:srgbClr val="FF0000"/>
                </a:solidFill>
              </a:rPr>
              <a:t>OTIC visa el formulario de reemplazo. (pinchando en el formulario y luego en el ojo)</a:t>
            </a:r>
          </a:p>
          <a:p>
            <a:pPr marL="0" indent="0">
              <a:buNone/>
            </a:pPr>
            <a:endParaRPr lang="es-CL" sz="4000" dirty="0">
              <a:solidFill>
                <a:srgbClr val="0066CC"/>
              </a:solidFill>
            </a:endParaRPr>
          </a:p>
          <a:p>
            <a:pPr marL="0" indent="0">
              <a:buNone/>
            </a:pPr>
            <a:r>
              <a:rPr lang="es-CL" sz="4000" b="1" dirty="0">
                <a:solidFill>
                  <a:srgbClr val="0066CC"/>
                </a:solidFill>
              </a:rPr>
              <a:t>Cierre de curso</a:t>
            </a:r>
          </a:p>
          <a:p>
            <a:r>
              <a:rPr lang="es-CL" sz="4000" dirty="0">
                <a:solidFill>
                  <a:srgbClr val="0066CC"/>
                </a:solidFill>
              </a:rPr>
              <a:t>OTEC entra a ejecución y pincha la opción cierre del curso</a:t>
            </a:r>
          </a:p>
          <a:p>
            <a:r>
              <a:rPr lang="es-CL" sz="4000" dirty="0">
                <a:solidFill>
                  <a:srgbClr val="0066CC"/>
                </a:solidFill>
              </a:rPr>
              <a:t>OTEC en la segunda ventana puede actualizar datos del cursos y luego debe pichar el lápiz en cada alumno para agregar la asistencia, hace doble clic en cada nombre y agrega el estado.</a:t>
            </a:r>
          </a:p>
          <a:p>
            <a:r>
              <a:rPr lang="es-CL" sz="4000" dirty="0">
                <a:solidFill>
                  <a:srgbClr val="0066CC"/>
                </a:solidFill>
              </a:rPr>
              <a:t>OTEC picha obtener montos para guardar.</a:t>
            </a:r>
          </a:p>
          <a:p>
            <a:r>
              <a:rPr lang="es-CL" sz="4000" dirty="0">
                <a:solidFill>
                  <a:srgbClr val="0066CC"/>
                </a:solidFill>
              </a:rPr>
              <a:t>OTEC picha formulario para imprimir y se lo envía al OTIC para su </a:t>
            </a:r>
            <a:r>
              <a:rPr lang="es-CL" sz="4000" dirty="0" err="1">
                <a:solidFill>
                  <a:srgbClr val="0066CC"/>
                </a:solidFill>
              </a:rPr>
              <a:t>visación</a:t>
            </a:r>
            <a:r>
              <a:rPr lang="es-CL" sz="4000" dirty="0">
                <a:solidFill>
                  <a:srgbClr val="0066CC"/>
                </a:solidFill>
              </a:rPr>
              <a:t>, y le entrega el libro de clases.</a:t>
            </a:r>
          </a:p>
          <a:p>
            <a:r>
              <a:rPr lang="es-CL" sz="4000" dirty="0">
                <a:solidFill>
                  <a:srgbClr val="FF0000"/>
                </a:solidFill>
              </a:rPr>
              <a:t>OTIC visa el formulario, cuando coteja que indica lo mismo que el libro de clases. Para lo cual debe ingresar en ejecución, cierre, visar formulario. Mientras no vise puede solicitar al OTEC realizar cambios y volver a guardar pinchando en obtener montos.</a:t>
            </a:r>
          </a:p>
        </p:txBody>
      </p:sp>
      <p:sp>
        <p:nvSpPr>
          <p:cNvPr id="3" name="2 Marcador de contenido"/>
          <p:cNvSpPr>
            <a:spLocks noGrp="1"/>
          </p:cNvSpPr>
          <p:nvPr>
            <p:ph sz="quarter" idx="12"/>
          </p:nvPr>
        </p:nvSpPr>
        <p:spPr/>
        <p:txBody>
          <a:bodyPr/>
          <a:lstStyle/>
          <a:p>
            <a:r>
              <a:rPr lang="es-CL" dirty="0"/>
              <a:t>Pasos en resumen</a:t>
            </a:r>
          </a:p>
        </p:txBody>
      </p:sp>
    </p:spTree>
    <p:extLst>
      <p:ext uri="{BB962C8B-B14F-4D97-AF65-F5344CB8AC3E}">
        <p14:creationId xmlns:p14="http://schemas.microsoft.com/office/powerpoint/2010/main" val="14376319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bwMode="auto">
          <a:xfrm>
            <a:off x="0" y="369935"/>
            <a:ext cx="8738558" cy="579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2400" kern="1200">
                <a:solidFill>
                  <a:srgbClr val="006CB7"/>
                </a:solidFill>
                <a:latin typeface="Verdana"/>
                <a:ea typeface="ヒラギノ角ゴ Pro W3" charset="-128"/>
                <a:cs typeface="Verdana"/>
              </a:defRPr>
            </a:lvl1pPr>
            <a:lvl2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2pPr>
            <a:lvl3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3pPr>
            <a:lvl4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4pPr>
            <a:lvl5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5pPr>
            <a:lvl6pPr marL="457200" algn="l" defTabSz="457200" rtl="0" fontAlgn="base">
              <a:spcBef>
                <a:spcPct val="0"/>
              </a:spcBef>
              <a:spcAft>
                <a:spcPct val="0"/>
              </a:spcAft>
              <a:defRPr sz="2400">
                <a:solidFill>
                  <a:srgbClr val="006CB7"/>
                </a:solidFill>
                <a:latin typeface="Verdana" charset="0"/>
                <a:ea typeface="ヒラギノ角ゴ Pro W3" charset="-128"/>
              </a:defRPr>
            </a:lvl6pPr>
            <a:lvl7pPr marL="914400" algn="l" defTabSz="457200" rtl="0" fontAlgn="base">
              <a:spcBef>
                <a:spcPct val="0"/>
              </a:spcBef>
              <a:spcAft>
                <a:spcPct val="0"/>
              </a:spcAft>
              <a:defRPr sz="2400">
                <a:solidFill>
                  <a:srgbClr val="006CB7"/>
                </a:solidFill>
                <a:latin typeface="Verdana" charset="0"/>
                <a:ea typeface="ヒラギノ角ゴ Pro W3" charset="-128"/>
              </a:defRPr>
            </a:lvl7pPr>
            <a:lvl8pPr marL="1371600" algn="l" defTabSz="457200" rtl="0" fontAlgn="base">
              <a:spcBef>
                <a:spcPct val="0"/>
              </a:spcBef>
              <a:spcAft>
                <a:spcPct val="0"/>
              </a:spcAft>
              <a:defRPr sz="2400">
                <a:solidFill>
                  <a:srgbClr val="006CB7"/>
                </a:solidFill>
                <a:latin typeface="Verdana" charset="0"/>
                <a:ea typeface="ヒラギノ角ゴ Pro W3" charset="-128"/>
              </a:defRPr>
            </a:lvl8pPr>
            <a:lvl9pPr marL="1828800" algn="l" defTabSz="457200" rtl="0" fontAlgn="base">
              <a:spcBef>
                <a:spcPct val="0"/>
              </a:spcBef>
              <a:spcAft>
                <a:spcPct val="0"/>
              </a:spcAft>
              <a:defRPr sz="2400">
                <a:solidFill>
                  <a:srgbClr val="006CB7"/>
                </a:solidFill>
                <a:latin typeface="Verdana" charset="0"/>
                <a:ea typeface="ヒラギノ角ゴ Pro W3" charset="-128"/>
              </a:defRPr>
            </a:lvl9pPr>
          </a:lstStyle>
          <a:p>
            <a:pPr lvl="1" algn="just"/>
            <a:r>
              <a:rPr lang="es-CL" b="1" dirty="0">
                <a:solidFill>
                  <a:schemeClr val="tx2"/>
                </a:solidFill>
                <a:latin typeface="Century Gothic" panose="020B0502020202020204" pitchFamily="34" charset="0"/>
                <a:ea typeface="+mn-ea"/>
                <a:cs typeface="+mn-cs"/>
              </a:rPr>
              <a:t>OTEC: agrega asistencia a práctica laboral</a:t>
            </a: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381" y="1294639"/>
            <a:ext cx="8885237" cy="4867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Elipse"/>
          <p:cNvSpPr/>
          <p:nvPr/>
        </p:nvSpPr>
        <p:spPr>
          <a:xfrm>
            <a:off x="327804" y="2743200"/>
            <a:ext cx="396815" cy="4658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27974191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bwMode="auto">
          <a:xfrm>
            <a:off x="0" y="369935"/>
            <a:ext cx="8738558" cy="579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2400" kern="1200">
                <a:solidFill>
                  <a:srgbClr val="006CB7"/>
                </a:solidFill>
                <a:latin typeface="Verdana"/>
                <a:ea typeface="ヒラギノ角ゴ Pro W3" charset="-128"/>
                <a:cs typeface="Verdana"/>
              </a:defRPr>
            </a:lvl1pPr>
            <a:lvl2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2pPr>
            <a:lvl3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3pPr>
            <a:lvl4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4pPr>
            <a:lvl5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5pPr>
            <a:lvl6pPr marL="457200" algn="l" defTabSz="457200" rtl="0" fontAlgn="base">
              <a:spcBef>
                <a:spcPct val="0"/>
              </a:spcBef>
              <a:spcAft>
                <a:spcPct val="0"/>
              </a:spcAft>
              <a:defRPr sz="2400">
                <a:solidFill>
                  <a:srgbClr val="006CB7"/>
                </a:solidFill>
                <a:latin typeface="Verdana" charset="0"/>
                <a:ea typeface="ヒラギノ角ゴ Pro W3" charset="-128"/>
              </a:defRPr>
            </a:lvl6pPr>
            <a:lvl7pPr marL="914400" algn="l" defTabSz="457200" rtl="0" fontAlgn="base">
              <a:spcBef>
                <a:spcPct val="0"/>
              </a:spcBef>
              <a:spcAft>
                <a:spcPct val="0"/>
              </a:spcAft>
              <a:defRPr sz="2400">
                <a:solidFill>
                  <a:srgbClr val="006CB7"/>
                </a:solidFill>
                <a:latin typeface="Verdana" charset="0"/>
                <a:ea typeface="ヒラギノ角ゴ Pro W3" charset="-128"/>
              </a:defRPr>
            </a:lvl7pPr>
            <a:lvl8pPr marL="1371600" algn="l" defTabSz="457200" rtl="0" fontAlgn="base">
              <a:spcBef>
                <a:spcPct val="0"/>
              </a:spcBef>
              <a:spcAft>
                <a:spcPct val="0"/>
              </a:spcAft>
              <a:defRPr sz="2400">
                <a:solidFill>
                  <a:srgbClr val="006CB7"/>
                </a:solidFill>
                <a:latin typeface="Verdana" charset="0"/>
                <a:ea typeface="ヒラギノ角ゴ Pro W3" charset="-128"/>
              </a:defRPr>
            </a:lvl8pPr>
            <a:lvl9pPr marL="1828800" algn="l" defTabSz="457200" rtl="0" fontAlgn="base">
              <a:spcBef>
                <a:spcPct val="0"/>
              </a:spcBef>
              <a:spcAft>
                <a:spcPct val="0"/>
              </a:spcAft>
              <a:defRPr sz="2400">
                <a:solidFill>
                  <a:srgbClr val="006CB7"/>
                </a:solidFill>
                <a:latin typeface="Verdana" charset="0"/>
                <a:ea typeface="ヒラギノ角ゴ Pro W3" charset="-128"/>
              </a:defRPr>
            </a:lvl9pPr>
          </a:lstStyle>
          <a:p>
            <a:pPr lvl="1" algn="just"/>
            <a:r>
              <a:rPr lang="es-CL" b="1" dirty="0">
                <a:solidFill>
                  <a:schemeClr val="tx2"/>
                </a:solidFill>
                <a:latin typeface="Century Gothic" panose="020B0502020202020204" pitchFamily="34" charset="0"/>
                <a:ea typeface="+mn-ea"/>
                <a:cs typeface="+mn-cs"/>
              </a:rPr>
              <a:t>OTEC: agrega asistencia para cada alumno</a:t>
            </a: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dirty="0"/>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467" y="1418058"/>
            <a:ext cx="8230091" cy="5198403"/>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7" name="6 Elipse"/>
          <p:cNvSpPr/>
          <p:nvPr/>
        </p:nvSpPr>
        <p:spPr>
          <a:xfrm>
            <a:off x="3528204" y="3821502"/>
            <a:ext cx="2208362" cy="4399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8343801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bwMode="auto">
          <a:xfrm>
            <a:off x="0" y="369935"/>
            <a:ext cx="8738558" cy="579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2400" kern="1200">
                <a:solidFill>
                  <a:srgbClr val="006CB7"/>
                </a:solidFill>
                <a:latin typeface="Verdana"/>
                <a:ea typeface="ヒラギノ角ゴ Pro W3" charset="-128"/>
                <a:cs typeface="Verdana"/>
              </a:defRPr>
            </a:lvl1pPr>
            <a:lvl2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2pPr>
            <a:lvl3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3pPr>
            <a:lvl4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4pPr>
            <a:lvl5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5pPr>
            <a:lvl6pPr marL="457200" algn="l" defTabSz="457200" rtl="0" fontAlgn="base">
              <a:spcBef>
                <a:spcPct val="0"/>
              </a:spcBef>
              <a:spcAft>
                <a:spcPct val="0"/>
              </a:spcAft>
              <a:defRPr sz="2400">
                <a:solidFill>
                  <a:srgbClr val="006CB7"/>
                </a:solidFill>
                <a:latin typeface="Verdana" charset="0"/>
                <a:ea typeface="ヒラギノ角ゴ Pro W3" charset="-128"/>
              </a:defRPr>
            </a:lvl6pPr>
            <a:lvl7pPr marL="914400" algn="l" defTabSz="457200" rtl="0" fontAlgn="base">
              <a:spcBef>
                <a:spcPct val="0"/>
              </a:spcBef>
              <a:spcAft>
                <a:spcPct val="0"/>
              </a:spcAft>
              <a:defRPr sz="2400">
                <a:solidFill>
                  <a:srgbClr val="006CB7"/>
                </a:solidFill>
                <a:latin typeface="Verdana" charset="0"/>
                <a:ea typeface="ヒラギノ角ゴ Pro W3" charset="-128"/>
              </a:defRPr>
            </a:lvl7pPr>
            <a:lvl8pPr marL="1371600" algn="l" defTabSz="457200" rtl="0" fontAlgn="base">
              <a:spcBef>
                <a:spcPct val="0"/>
              </a:spcBef>
              <a:spcAft>
                <a:spcPct val="0"/>
              </a:spcAft>
              <a:defRPr sz="2400">
                <a:solidFill>
                  <a:srgbClr val="006CB7"/>
                </a:solidFill>
                <a:latin typeface="Verdana" charset="0"/>
                <a:ea typeface="ヒラギノ角ゴ Pro W3" charset="-128"/>
              </a:defRPr>
            </a:lvl8pPr>
            <a:lvl9pPr marL="1828800" algn="l" defTabSz="457200" rtl="0" fontAlgn="base">
              <a:spcBef>
                <a:spcPct val="0"/>
              </a:spcBef>
              <a:spcAft>
                <a:spcPct val="0"/>
              </a:spcAft>
              <a:defRPr sz="2400">
                <a:solidFill>
                  <a:srgbClr val="006CB7"/>
                </a:solidFill>
                <a:latin typeface="Verdana" charset="0"/>
                <a:ea typeface="ヒラギノ角ゴ Pro W3" charset="-128"/>
              </a:defRPr>
            </a:lvl9pPr>
          </a:lstStyle>
          <a:p>
            <a:pPr lvl="1" algn="just"/>
            <a:r>
              <a:rPr lang="es-CL" b="1" dirty="0">
                <a:solidFill>
                  <a:schemeClr val="tx2"/>
                </a:solidFill>
                <a:latin typeface="Century Gothic" panose="020B0502020202020204" pitchFamily="34" charset="0"/>
                <a:ea typeface="+mn-ea"/>
                <a:cs typeface="+mn-cs"/>
              </a:rPr>
              <a:t>OTEC: Marca actualizar</a:t>
            </a: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3" y="1255941"/>
            <a:ext cx="8828087" cy="4829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Elipse"/>
          <p:cNvSpPr/>
          <p:nvPr/>
        </p:nvSpPr>
        <p:spPr>
          <a:xfrm>
            <a:off x="690113" y="5443267"/>
            <a:ext cx="905773" cy="5262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24350172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bwMode="auto">
          <a:xfrm>
            <a:off x="0" y="369935"/>
            <a:ext cx="8738558" cy="579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2400" kern="1200">
                <a:solidFill>
                  <a:srgbClr val="006CB7"/>
                </a:solidFill>
                <a:latin typeface="Verdana"/>
                <a:ea typeface="ヒラギノ角ゴ Pro W3" charset="-128"/>
                <a:cs typeface="Verdana"/>
              </a:defRPr>
            </a:lvl1pPr>
            <a:lvl2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2pPr>
            <a:lvl3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3pPr>
            <a:lvl4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4pPr>
            <a:lvl5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5pPr>
            <a:lvl6pPr marL="457200" algn="l" defTabSz="457200" rtl="0" fontAlgn="base">
              <a:spcBef>
                <a:spcPct val="0"/>
              </a:spcBef>
              <a:spcAft>
                <a:spcPct val="0"/>
              </a:spcAft>
              <a:defRPr sz="2400">
                <a:solidFill>
                  <a:srgbClr val="006CB7"/>
                </a:solidFill>
                <a:latin typeface="Verdana" charset="0"/>
                <a:ea typeface="ヒラギノ角ゴ Pro W3" charset="-128"/>
              </a:defRPr>
            </a:lvl6pPr>
            <a:lvl7pPr marL="914400" algn="l" defTabSz="457200" rtl="0" fontAlgn="base">
              <a:spcBef>
                <a:spcPct val="0"/>
              </a:spcBef>
              <a:spcAft>
                <a:spcPct val="0"/>
              </a:spcAft>
              <a:defRPr sz="2400">
                <a:solidFill>
                  <a:srgbClr val="006CB7"/>
                </a:solidFill>
                <a:latin typeface="Verdana" charset="0"/>
                <a:ea typeface="ヒラギノ角ゴ Pro W3" charset="-128"/>
              </a:defRPr>
            </a:lvl7pPr>
            <a:lvl8pPr marL="1371600" algn="l" defTabSz="457200" rtl="0" fontAlgn="base">
              <a:spcBef>
                <a:spcPct val="0"/>
              </a:spcBef>
              <a:spcAft>
                <a:spcPct val="0"/>
              </a:spcAft>
              <a:defRPr sz="2400">
                <a:solidFill>
                  <a:srgbClr val="006CB7"/>
                </a:solidFill>
                <a:latin typeface="Verdana" charset="0"/>
                <a:ea typeface="ヒラギノ角ゴ Pro W3" charset="-128"/>
              </a:defRPr>
            </a:lvl8pPr>
            <a:lvl9pPr marL="1828800" algn="l" defTabSz="457200" rtl="0" fontAlgn="base">
              <a:spcBef>
                <a:spcPct val="0"/>
              </a:spcBef>
              <a:spcAft>
                <a:spcPct val="0"/>
              </a:spcAft>
              <a:defRPr sz="2400">
                <a:solidFill>
                  <a:srgbClr val="006CB7"/>
                </a:solidFill>
                <a:latin typeface="Verdana" charset="0"/>
                <a:ea typeface="ヒラギノ角ゴ Pro W3" charset="-128"/>
              </a:defRPr>
            </a:lvl9pPr>
          </a:lstStyle>
          <a:p>
            <a:pPr lvl="1" algn="just"/>
            <a:r>
              <a:rPr lang="es-CL" sz="2000" b="1" dirty="0">
                <a:solidFill>
                  <a:schemeClr val="tx2"/>
                </a:solidFill>
                <a:latin typeface="Century Gothic" panose="020B0502020202020204" pitchFamily="34" charset="0"/>
                <a:ea typeface="+mn-ea"/>
                <a:cs typeface="+mn-cs"/>
              </a:rPr>
              <a:t>OTEC: Completa datos de la practica de cada participante</a:t>
            </a: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dirty="0"/>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642" y="1162501"/>
            <a:ext cx="8850253" cy="5440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Elipse"/>
          <p:cNvSpPr/>
          <p:nvPr/>
        </p:nvSpPr>
        <p:spPr>
          <a:xfrm>
            <a:off x="7513608" y="1302589"/>
            <a:ext cx="1354347" cy="6297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 name="5 Elipse"/>
          <p:cNvSpPr/>
          <p:nvPr/>
        </p:nvSpPr>
        <p:spPr>
          <a:xfrm>
            <a:off x="672860" y="4502989"/>
            <a:ext cx="2501661" cy="4054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40982666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bwMode="auto">
          <a:xfrm>
            <a:off x="0" y="369935"/>
            <a:ext cx="8738558" cy="579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2400" kern="1200">
                <a:solidFill>
                  <a:srgbClr val="006CB7"/>
                </a:solidFill>
                <a:latin typeface="Verdana"/>
                <a:ea typeface="ヒラギノ角ゴ Pro W3" charset="-128"/>
                <a:cs typeface="Verdana"/>
              </a:defRPr>
            </a:lvl1pPr>
            <a:lvl2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2pPr>
            <a:lvl3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3pPr>
            <a:lvl4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4pPr>
            <a:lvl5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5pPr>
            <a:lvl6pPr marL="457200" algn="l" defTabSz="457200" rtl="0" fontAlgn="base">
              <a:spcBef>
                <a:spcPct val="0"/>
              </a:spcBef>
              <a:spcAft>
                <a:spcPct val="0"/>
              </a:spcAft>
              <a:defRPr sz="2400">
                <a:solidFill>
                  <a:srgbClr val="006CB7"/>
                </a:solidFill>
                <a:latin typeface="Verdana" charset="0"/>
                <a:ea typeface="ヒラギノ角ゴ Pro W3" charset="-128"/>
              </a:defRPr>
            </a:lvl6pPr>
            <a:lvl7pPr marL="914400" algn="l" defTabSz="457200" rtl="0" fontAlgn="base">
              <a:spcBef>
                <a:spcPct val="0"/>
              </a:spcBef>
              <a:spcAft>
                <a:spcPct val="0"/>
              </a:spcAft>
              <a:defRPr sz="2400">
                <a:solidFill>
                  <a:srgbClr val="006CB7"/>
                </a:solidFill>
                <a:latin typeface="Verdana" charset="0"/>
                <a:ea typeface="ヒラギノ角ゴ Pro W3" charset="-128"/>
              </a:defRPr>
            </a:lvl7pPr>
            <a:lvl8pPr marL="1371600" algn="l" defTabSz="457200" rtl="0" fontAlgn="base">
              <a:spcBef>
                <a:spcPct val="0"/>
              </a:spcBef>
              <a:spcAft>
                <a:spcPct val="0"/>
              </a:spcAft>
              <a:defRPr sz="2400">
                <a:solidFill>
                  <a:srgbClr val="006CB7"/>
                </a:solidFill>
                <a:latin typeface="Verdana" charset="0"/>
                <a:ea typeface="ヒラギノ角ゴ Pro W3" charset="-128"/>
              </a:defRPr>
            </a:lvl8pPr>
            <a:lvl9pPr marL="1828800" algn="l" defTabSz="457200" rtl="0" fontAlgn="base">
              <a:spcBef>
                <a:spcPct val="0"/>
              </a:spcBef>
              <a:spcAft>
                <a:spcPct val="0"/>
              </a:spcAft>
              <a:defRPr sz="2400">
                <a:solidFill>
                  <a:srgbClr val="006CB7"/>
                </a:solidFill>
                <a:latin typeface="Verdana" charset="0"/>
                <a:ea typeface="ヒラギノ角ゴ Pro W3" charset="-128"/>
              </a:defRPr>
            </a:lvl9pPr>
          </a:lstStyle>
          <a:p>
            <a:pPr lvl="1" algn="just"/>
            <a:r>
              <a:rPr lang="es-CL" sz="2000" b="1" dirty="0">
                <a:solidFill>
                  <a:schemeClr val="tx2"/>
                </a:solidFill>
                <a:latin typeface="Century Gothic" panose="020B0502020202020204" pitchFamily="34" charset="0"/>
                <a:ea typeface="+mn-ea"/>
                <a:cs typeface="+mn-cs"/>
              </a:rPr>
              <a:t>OTEC: Agrega el estado de cada participante haciendo doble clic en estado del OTEC</a:t>
            </a: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363" y="1256305"/>
            <a:ext cx="8675687" cy="463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Elipse"/>
          <p:cNvSpPr/>
          <p:nvPr/>
        </p:nvSpPr>
        <p:spPr>
          <a:xfrm>
            <a:off x="3226279" y="2104845"/>
            <a:ext cx="2398144" cy="8798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31056769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bwMode="auto">
          <a:xfrm>
            <a:off x="0" y="369935"/>
            <a:ext cx="8738558" cy="579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2400" kern="1200">
                <a:solidFill>
                  <a:srgbClr val="006CB7"/>
                </a:solidFill>
                <a:latin typeface="Verdana"/>
                <a:ea typeface="ヒラギノ角ゴ Pro W3" charset="-128"/>
                <a:cs typeface="Verdana"/>
              </a:defRPr>
            </a:lvl1pPr>
            <a:lvl2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2pPr>
            <a:lvl3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3pPr>
            <a:lvl4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4pPr>
            <a:lvl5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5pPr>
            <a:lvl6pPr marL="457200" algn="l" defTabSz="457200" rtl="0" fontAlgn="base">
              <a:spcBef>
                <a:spcPct val="0"/>
              </a:spcBef>
              <a:spcAft>
                <a:spcPct val="0"/>
              </a:spcAft>
              <a:defRPr sz="2400">
                <a:solidFill>
                  <a:srgbClr val="006CB7"/>
                </a:solidFill>
                <a:latin typeface="Verdana" charset="0"/>
                <a:ea typeface="ヒラギノ角ゴ Pro W3" charset="-128"/>
              </a:defRPr>
            </a:lvl6pPr>
            <a:lvl7pPr marL="914400" algn="l" defTabSz="457200" rtl="0" fontAlgn="base">
              <a:spcBef>
                <a:spcPct val="0"/>
              </a:spcBef>
              <a:spcAft>
                <a:spcPct val="0"/>
              </a:spcAft>
              <a:defRPr sz="2400">
                <a:solidFill>
                  <a:srgbClr val="006CB7"/>
                </a:solidFill>
                <a:latin typeface="Verdana" charset="0"/>
                <a:ea typeface="ヒラギノ角ゴ Pro W3" charset="-128"/>
              </a:defRPr>
            </a:lvl7pPr>
            <a:lvl8pPr marL="1371600" algn="l" defTabSz="457200" rtl="0" fontAlgn="base">
              <a:spcBef>
                <a:spcPct val="0"/>
              </a:spcBef>
              <a:spcAft>
                <a:spcPct val="0"/>
              </a:spcAft>
              <a:defRPr sz="2400">
                <a:solidFill>
                  <a:srgbClr val="006CB7"/>
                </a:solidFill>
                <a:latin typeface="Verdana" charset="0"/>
                <a:ea typeface="ヒラギノ角ゴ Pro W3" charset="-128"/>
              </a:defRPr>
            </a:lvl8pPr>
            <a:lvl9pPr marL="1828800" algn="l" defTabSz="457200" rtl="0" fontAlgn="base">
              <a:spcBef>
                <a:spcPct val="0"/>
              </a:spcBef>
              <a:spcAft>
                <a:spcPct val="0"/>
              </a:spcAft>
              <a:defRPr sz="2400">
                <a:solidFill>
                  <a:srgbClr val="006CB7"/>
                </a:solidFill>
                <a:latin typeface="Verdana" charset="0"/>
                <a:ea typeface="ヒラギノ角ゴ Pro W3" charset="-128"/>
              </a:defRPr>
            </a:lvl9pPr>
          </a:lstStyle>
          <a:p>
            <a:pPr lvl="1" algn="just"/>
            <a:r>
              <a:rPr lang="es-CL" sz="2000" b="1" dirty="0">
                <a:solidFill>
                  <a:schemeClr val="tx2"/>
                </a:solidFill>
                <a:latin typeface="Century Gothic" panose="020B0502020202020204" pitchFamily="34" charset="0"/>
                <a:ea typeface="+mn-ea"/>
                <a:cs typeface="+mn-cs"/>
              </a:rPr>
              <a:t>OTEC: Completa datos de práctica laboral</a:t>
            </a: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dirty="0"/>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942" y="1275902"/>
            <a:ext cx="7656572" cy="4953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Elipse"/>
          <p:cNvSpPr/>
          <p:nvPr/>
        </p:nvSpPr>
        <p:spPr>
          <a:xfrm>
            <a:off x="7694762" y="1275902"/>
            <a:ext cx="474453" cy="3803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 name="4 Elipse"/>
          <p:cNvSpPr/>
          <p:nvPr/>
        </p:nvSpPr>
        <p:spPr>
          <a:xfrm>
            <a:off x="4369279" y="5779698"/>
            <a:ext cx="1255144" cy="3795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22099771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bwMode="auto">
          <a:xfrm>
            <a:off x="0" y="369935"/>
            <a:ext cx="8738558" cy="579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2400" kern="1200">
                <a:solidFill>
                  <a:srgbClr val="006CB7"/>
                </a:solidFill>
                <a:latin typeface="Verdana"/>
                <a:ea typeface="ヒラギノ角ゴ Pro W3" charset="-128"/>
                <a:cs typeface="Verdana"/>
              </a:defRPr>
            </a:lvl1pPr>
            <a:lvl2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2pPr>
            <a:lvl3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3pPr>
            <a:lvl4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4pPr>
            <a:lvl5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5pPr>
            <a:lvl6pPr marL="457200" algn="l" defTabSz="457200" rtl="0" fontAlgn="base">
              <a:spcBef>
                <a:spcPct val="0"/>
              </a:spcBef>
              <a:spcAft>
                <a:spcPct val="0"/>
              </a:spcAft>
              <a:defRPr sz="2400">
                <a:solidFill>
                  <a:srgbClr val="006CB7"/>
                </a:solidFill>
                <a:latin typeface="Verdana" charset="0"/>
                <a:ea typeface="ヒラギノ角ゴ Pro W3" charset="-128"/>
              </a:defRPr>
            </a:lvl6pPr>
            <a:lvl7pPr marL="914400" algn="l" defTabSz="457200" rtl="0" fontAlgn="base">
              <a:spcBef>
                <a:spcPct val="0"/>
              </a:spcBef>
              <a:spcAft>
                <a:spcPct val="0"/>
              </a:spcAft>
              <a:defRPr sz="2400">
                <a:solidFill>
                  <a:srgbClr val="006CB7"/>
                </a:solidFill>
                <a:latin typeface="Verdana" charset="0"/>
                <a:ea typeface="ヒラギノ角ゴ Pro W3" charset="-128"/>
              </a:defRPr>
            </a:lvl7pPr>
            <a:lvl8pPr marL="1371600" algn="l" defTabSz="457200" rtl="0" fontAlgn="base">
              <a:spcBef>
                <a:spcPct val="0"/>
              </a:spcBef>
              <a:spcAft>
                <a:spcPct val="0"/>
              </a:spcAft>
              <a:defRPr sz="2400">
                <a:solidFill>
                  <a:srgbClr val="006CB7"/>
                </a:solidFill>
                <a:latin typeface="Verdana" charset="0"/>
                <a:ea typeface="ヒラギノ角ゴ Pro W3" charset="-128"/>
              </a:defRPr>
            </a:lvl8pPr>
            <a:lvl9pPr marL="1828800" algn="l" defTabSz="457200" rtl="0" fontAlgn="base">
              <a:spcBef>
                <a:spcPct val="0"/>
              </a:spcBef>
              <a:spcAft>
                <a:spcPct val="0"/>
              </a:spcAft>
              <a:defRPr sz="2400">
                <a:solidFill>
                  <a:srgbClr val="006CB7"/>
                </a:solidFill>
                <a:latin typeface="Verdana" charset="0"/>
                <a:ea typeface="ヒラギノ角ゴ Pro W3" charset="-128"/>
              </a:defRPr>
            </a:lvl9pPr>
          </a:lstStyle>
          <a:p>
            <a:pPr lvl="1" algn="just"/>
            <a:r>
              <a:rPr lang="es-CL" sz="2000" b="1" dirty="0">
                <a:solidFill>
                  <a:schemeClr val="tx2"/>
                </a:solidFill>
                <a:latin typeface="Century Gothic" panose="020B0502020202020204" pitchFamily="34" charset="0"/>
                <a:ea typeface="+mn-ea"/>
                <a:cs typeface="+mn-cs"/>
              </a:rPr>
              <a:t>OTEC: Elimina asistencia de un alumno en caso de errores y la vuelve a registrar</a:t>
            </a: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dirty="0"/>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793" y="1263770"/>
            <a:ext cx="8620942" cy="4921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Elipse"/>
          <p:cNvSpPr/>
          <p:nvPr/>
        </p:nvSpPr>
        <p:spPr>
          <a:xfrm>
            <a:off x="7548113" y="4882551"/>
            <a:ext cx="1285336" cy="4140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5063641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bwMode="auto">
          <a:xfrm>
            <a:off x="0" y="369935"/>
            <a:ext cx="8738558" cy="579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2400" kern="1200">
                <a:solidFill>
                  <a:srgbClr val="006CB7"/>
                </a:solidFill>
                <a:latin typeface="Verdana"/>
                <a:ea typeface="ヒラギノ角ゴ Pro W3" charset="-128"/>
                <a:cs typeface="Verdana"/>
              </a:defRPr>
            </a:lvl1pPr>
            <a:lvl2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2pPr>
            <a:lvl3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3pPr>
            <a:lvl4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4pPr>
            <a:lvl5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5pPr>
            <a:lvl6pPr marL="457200" algn="l" defTabSz="457200" rtl="0" fontAlgn="base">
              <a:spcBef>
                <a:spcPct val="0"/>
              </a:spcBef>
              <a:spcAft>
                <a:spcPct val="0"/>
              </a:spcAft>
              <a:defRPr sz="2400">
                <a:solidFill>
                  <a:srgbClr val="006CB7"/>
                </a:solidFill>
                <a:latin typeface="Verdana" charset="0"/>
                <a:ea typeface="ヒラギノ角ゴ Pro W3" charset="-128"/>
              </a:defRPr>
            </a:lvl6pPr>
            <a:lvl7pPr marL="914400" algn="l" defTabSz="457200" rtl="0" fontAlgn="base">
              <a:spcBef>
                <a:spcPct val="0"/>
              </a:spcBef>
              <a:spcAft>
                <a:spcPct val="0"/>
              </a:spcAft>
              <a:defRPr sz="2400">
                <a:solidFill>
                  <a:srgbClr val="006CB7"/>
                </a:solidFill>
                <a:latin typeface="Verdana" charset="0"/>
                <a:ea typeface="ヒラギノ角ゴ Pro W3" charset="-128"/>
              </a:defRPr>
            </a:lvl7pPr>
            <a:lvl8pPr marL="1371600" algn="l" defTabSz="457200" rtl="0" fontAlgn="base">
              <a:spcBef>
                <a:spcPct val="0"/>
              </a:spcBef>
              <a:spcAft>
                <a:spcPct val="0"/>
              </a:spcAft>
              <a:defRPr sz="2400">
                <a:solidFill>
                  <a:srgbClr val="006CB7"/>
                </a:solidFill>
                <a:latin typeface="Verdana" charset="0"/>
                <a:ea typeface="ヒラギノ角ゴ Pro W3" charset="-128"/>
              </a:defRPr>
            </a:lvl8pPr>
            <a:lvl9pPr marL="1828800" algn="l" defTabSz="457200" rtl="0" fontAlgn="base">
              <a:spcBef>
                <a:spcPct val="0"/>
              </a:spcBef>
              <a:spcAft>
                <a:spcPct val="0"/>
              </a:spcAft>
              <a:defRPr sz="2400">
                <a:solidFill>
                  <a:srgbClr val="006CB7"/>
                </a:solidFill>
                <a:latin typeface="Verdana" charset="0"/>
                <a:ea typeface="ヒラギノ角ゴ Pro W3" charset="-128"/>
              </a:defRPr>
            </a:lvl9pPr>
          </a:lstStyle>
          <a:p>
            <a:pPr lvl="1" algn="just"/>
            <a:r>
              <a:rPr lang="es-CL" sz="2000" b="1" dirty="0">
                <a:solidFill>
                  <a:schemeClr val="tx2"/>
                </a:solidFill>
                <a:latin typeface="Century Gothic" panose="020B0502020202020204" pitchFamily="34" charset="0"/>
                <a:ea typeface="+mn-ea"/>
                <a:cs typeface="+mn-cs"/>
              </a:rPr>
              <a:t>OTEC: Imprime el formulario de cierre cuando esta toda la información correctamente ingresada</a:t>
            </a: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039" y="1526875"/>
            <a:ext cx="8835922" cy="4648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Elipse"/>
          <p:cNvSpPr/>
          <p:nvPr/>
        </p:nvSpPr>
        <p:spPr>
          <a:xfrm>
            <a:off x="1682151" y="5408762"/>
            <a:ext cx="1518249" cy="6124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8920225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bwMode="auto">
          <a:xfrm>
            <a:off x="0" y="369935"/>
            <a:ext cx="8738558" cy="725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2400" kern="1200">
                <a:solidFill>
                  <a:srgbClr val="006CB7"/>
                </a:solidFill>
                <a:latin typeface="Verdana"/>
                <a:ea typeface="ヒラギノ角ゴ Pro W3" charset="-128"/>
                <a:cs typeface="Verdana"/>
              </a:defRPr>
            </a:lvl1pPr>
            <a:lvl2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2pPr>
            <a:lvl3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3pPr>
            <a:lvl4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4pPr>
            <a:lvl5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5pPr>
            <a:lvl6pPr marL="457200" algn="l" defTabSz="457200" rtl="0" fontAlgn="base">
              <a:spcBef>
                <a:spcPct val="0"/>
              </a:spcBef>
              <a:spcAft>
                <a:spcPct val="0"/>
              </a:spcAft>
              <a:defRPr sz="2400">
                <a:solidFill>
                  <a:srgbClr val="006CB7"/>
                </a:solidFill>
                <a:latin typeface="Verdana" charset="0"/>
                <a:ea typeface="ヒラギノ角ゴ Pro W3" charset="-128"/>
              </a:defRPr>
            </a:lvl6pPr>
            <a:lvl7pPr marL="914400" algn="l" defTabSz="457200" rtl="0" fontAlgn="base">
              <a:spcBef>
                <a:spcPct val="0"/>
              </a:spcBef>
              <a:spcAft>
                <a:spcPct val="0"/>
              </a:spcAft>
              <a:defRPr sz="2400">
                <a:solidFill>
                  <a:srgbClr val="006CB7"/>
                </a:solidFill>
                <a:latin typeface="Verdana" charset="0"/>
                <a:ea typeface="ヒラギノ角ゴ Pro W3" charset="-128"/>
              </a:defRPr>
            </a:lvl7pPr>
            <a:lvl8pPr marL="1371600" algn="l" defTabSz="457200" rtl="0" fontAlgn="base">
              <a:spcBef>
                <a:spcPct val="0"/>
              </a:spcBef>
              <a:spcAft>
                <a:spcPct val="0"/>
              </a:spcAft>
              <a:defRPr sz="2400">
                <a:solidFill>
                  <a:srgbClr val="006CB7"/>
                </a:solidFill>
                <a:latin typeface="Verdana" charset="0"/>
                <a:ea typeface="ヒラギノ角ゴ Pro W3" charset="-128"/>
              </a:defRPr>
            </a:lvl8pPr>
            <a:lvl9pPr marL="1828800" algn="l" defTabSz="457200" rtl="0" fontAlgn="base">
              <a:spcBef>
                <a:spcPct val="0"/>
              </a:spcBef>
              <a:spcAft>
                <a:spcPct val="0"/>
              </a:spcAft>
              <a:defRPr sz="2400">
                <a:solidFill>
                  <a:srgbClr val="006CB7"/>
                </a:solidFill>
                <a:latin typeface="Verdana" charset="0"/>
                <a:ea typeface="ヒラギノ角ゴ Pro W3" charset="-128"/>
              </a:defRPr>
            </a:lvl9pPr>
          </a:lstStyle>
          <a:p>
            <a:pPr lvl="1" algn="just"/>
            <a:r>
              <a:rPr lang="es-CL" b="1" dirty="0">
                <a:solidFill>
                  <a:srgbClr val="FF0000"/>
                </a:solidFill>
                <a:latin typeface="Century Gothic" panose="020B0502020202020204" pitchFamily="34" charset="0"/>
                <a:ea typeface="+mn-ea"/>
                <a:cs typeface="+mn-cs"/>
              </a:rPr>
              <a:t>OTIC: visa el formulario de cierre de Práctica</a:t>
            </a: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622" y="1457056"/>
            <a:ext cx="8830662" cy="4546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Elipse"/>
          <p:cNvSpPr/>
          <p:nvPr/>
        </p:nvSpPr>
        <p:spPr>
          <a:xfrm>
            <a:off x="2346385" y="5348377"/>
            <a:ext cx="810883" cy="59522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29983832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bwMode="auto">
          <a:xfrm>
            <a:off x="0" y="369935"/>
            <a:ext cx="8738558" cy="725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2400" kern="1200">
                <a:solidFill>
                  <a:srgbClr val="006CB7"/>
                </a:solidFill>
                <a:latin typeface="Verdana"/>
                <a:ea typeface="ヒラギノ角ゴ Pro W3" charset="-128"/>
                <a:cs typeface="Verdana"/>
              </a:defRPr>
            </a:lvl1pPr>
            <a:lvl2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2pPr>
            <a:lvl3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3pPr>
            <a:lvl4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4pPr>
            <a:lvl5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5pPr>
            <a:lvl6pPr marL="457200" algn="l" defTabSz="457200" rtl="0" fontAlgn="base">
              <a:spcBef>
                <a:spcPct val="0"/>
              </a:spcBef>
              <a:spcAft>
                <a:spcPct val="0"/>
              </a:spcAft>
              <a:defRPr sz="2400">
                <a:solidFill>
                  <a:srgbClr val="006CB7"/>
                </a:solidFill>
                <a:latin typeface="Verdana" charset="0"/>
                <a:ea typeface="ヒラギノ角ゴ Pro W3" charset="-128"/>
              </a:defRPr>
            </a:lvl6pPr>
            <a:lvl7pPr marL="914400" algn="l" defTabSz="457200" rtl="0" fontAlgn="base">
              <a:spcBef>
                <a:spcPct val="0"/>
              </a:spcBef>
              <a:spcAft>
                <a:spcPct val="0"/>
              </a:spcAft>
              <a:defRPr sz="2400">
                <a:solidFill>
                  <a:srgbClr val="006CB7"/>
                </a:solidFill>
                <a:latin typeface="Verdana" charset="0"/>
                <a:ea typeface="ヒラギノ角ゴ Pro W3" charset="-128"/>
              </a:defRPr>
            </a:lvl7pPr>
            <a:lvl8pPr marL="1371600" algn="l" defTabSz="457200" rtl="0" fontAlgn="base">
              <a:spcBef>
                <a:spcPct val="0"/>
              </a:spcBef>
              <a:spcAft>
                <a:spcPct val="0"/>
              </a:spcAft>
              <a:defRPr sz="2400">
                <a:solidFill>
                  <a:srgbClr val="006CB7"/>
                </a:solidFill>
                <a:latin typeface="Verdana" charset="0"/>
                <a:ea typeface="ヒラギノ角ゴ Pro W3" charset="-128"/>
              </a:defRPr>
            </a:lvl8pPr>
            <a:lvl9pPr marL="1828800" algn="l" defTabSz="457200" rtl="0" fontAlgn="base">
              <a:spcBef>
                <a:spcPct val="0"/>
              </a:spcBef>
              <a:spcAft>
                <a:spcPct val="0"/>
              </a:spcAft>
              <a:defRPr sz="2400">
                <a:solidFill>
                  <a:srgbClr val="006CB7"/>
                </a:solidFill>
                <a:latin typeface="Verdana" charset="0"/>
                <a:ea typeface="ヒラギノ角ゴ Pro W3" charset="-128"/>
              </a:defRPr>
            </a:lvl9pPr>
          </a:lstStyle>
          <a:p>
            <a:pPr lvl="1" algn="just"/>
            <a:r>
              <a:rPr lang="es-CL" b="1" dirty="0">
                <a:solidFill>
                  <a:srgbClr val="FF0000"/>
                </a:solidFill>
                <a:latin typeface="Century Gothic" panose="020B0502020202020204" pitchFamily="34" charset="0"/>
                <a:ea typeface="+mn-ea"/>
                <a:cs typeface="+mn-cs"/>
              </a:rPr>
              <a:t>OTIC: visa el formulario de cierre de Práctica</a:t>
            </a: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436" y="1358286"/>
            <a:ext cx="8837123" cy="4490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Elipse"/>
          <p:cNvSpPr/>
          <p:nvPr/>
        </p:nvSpPr>
        <p:spPr>
          <a:xfrm>
            <a:off x="3907766" y="5003321"/>
            <a:ext cx="664234" cy="61247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0951375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bwMode="auto">
          <a:xfrm>
            <a:off x="473600" y="1164563"/>
            <a:ext cx="7444563" cy="2096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2400" kern="1200">
                <a:solidFill>
                  <a:srgbClr val="006CB7"/>
                </a:solidFill>
                <a:latin typeface="Verdana"/>
                <a:ea typeface="ヒラギノ角ゴ Pro W3" charset="-128"/>
                <a:cs typeface="Verdana"/>
              </a:defRPr>
            </a:lvl1pPr>
            <a:lvl2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2pPr>
            <a:lvl3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3pPr>
            <a:lvl4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4pPr>
            <a:lvl5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5pPr>
            <a:lvl6pPr marL="457200" algn="l" defTabSz="457200" rtl="0" fontAlgn="base">
              <a:spcBef>
                <a:spcPct val="0"/>
              </a:spcBef>
              <a:spcAft>
                <a:spcPct val="0"/>
              </a:spcAft>
              <a:defRPr sz="2400">
                <a:solidFill>
                  <a:srgbClr val="006CB7"/>
                </a:solidFill>
                <a:latin typeface="Verdana" charset="0"/>
                <a:ea typeface="ヒラギノ角ゴ Pro W3" charset="-128"/>
              </a:defRPr>
            </a:lvl6pPr>
            <a:lvl7pPr marL="914400" algn="l" defTabSz="457200" rtl="0" fontAlgn="base">
              <a:spcBef>
                <a:spcPct val="0"/>
              </a:spcBef>
              <a:spcAft>
                <a:spcPct val="0"/>
              </a:spcAft>
              <a:defRPr sz="2400">
                <a:solidFill>
                  <a:srgbClr val="006CB7"/>
                </a:solidFill>
                <a:latin typeface="Verdana" charset="0"/>
                <a:ea typeface="ヒラギノ角ゴ Pro W3" charset="-128"/>
              </a:defRPr>
            </a:lvl7pPr>
            <a:lvl8pPr marL="1371600" algn="l" defTabSz="457200" rtl="0" fontAlgn="base">
              <a:spcBef>
                <a:spcPct val="0"/>
              </a:spcBef>
              <a:spcAft>
                <a:spcPct val="0"/>
              </a:spcAft>
              <a:defRPr sz="2400">
                <a:solidFill>
                  <a:srgbClr val="006CB7"/>
                </a:solidFill>
                <a:latin typeface="Verdana" charset="0"/>
                <a:ea typeface="ヒラギノ角ゴ Pro W3" charset="-128"/>
              </a:defRPr>
            </a:lvl8pPr>
            <a:lvl9pPr marL="1828800" algn="l" defTabSz="457200" rtl="0" fontAlgn="base">
              <a:spcBef>
                <a:spcPct val="0"/>
              </a:spcBef>
              <a:spcAft>
                <a:spcPct val="0"/>
              </a:spcAft>
              <a:defRPr sz="2400">
                <a:solidFill>
                  <a:srgbClr val="006CB7"/>
                </a:solidFill>
                <a:latin typeface="Verdana" charset="0"/>
                <a:ea typeface="ヒラギノ角ゴ Pro W3" charset="-128"/>
              </a:defRPr>
            </a:lvl9pPr>
          </a:lstStyle>
          <a:p>
            <a:pPr lvl="1" algn="ctr"/>
            <a:r>
              <a:rPr lang="es-CL" sz="3200" b="1" dirty="0">
                <a:solidFill>
                  <a:schemeClr val="tx2"/>
                </a:solidFill>
                <a:latin typeface="Century Gothic" panose="020B0502020202020204" pitchFamily="34" charset="0"/>
                <a:ea typeface="+mn-ea"/>
                <a:cs typeface="+mn-cs"/>
              </a:rPr>
              <a:t>Ingresar al sistema en el link  </a:t>
            </a:r>
            <a:r>
              <a:rPr lang="es-CL" sz="3200" dirty="0">
                <a:hlinkClick r:id="rId3"/>
              </a:rPr>
              <a:t>http://sicadministrativo.sence.cl</a:t>
            </a:r>
            <a:endParaRPr lang="es-CL" sz="3200" dirty="0"/>
          </a:p>
          <a:p>
            <a:pPr lvl="1" algn="ctr"/>
            <a:r>
              <a:rPr lang="es-CL" sz="3200" b="1" dirty="0">
                <a:solidFill>
                  <a:schemeClr val="tx2"/>
                </a:solidFill>
                <a:latin typeface="Century Gothic" panose="020B0502020202020204" pitchFamily="34" charset="0"/>
                <a:ea typeface="+mn-ea"/>
                <a:cs typeface="+mn-cs"/>
              </a:rPr>
              <a:t>para generar el F1 </a:t>
            </a:r>
          </a:p>
          <a:p>
            <a:pPr lvl="1" algn="ctr"/>
            <a:endParaRPr lang="es-CL" sz="3200" b="1" dirty="0">
              <a:solidFill>
                <a:schemeClr val="tx2"/>
              </a:solidFill>
              <a:latin typeface="Century Gothic" panose="020B0502020202020204" pitchFamily="34" charset="0"/>
              <a:ea typeface="+mn-ea"/>
              <a:cs typeface="+mn-cs"/>
            </a:endParaRPr>
          </a:p>
          <a:p>
            <a:pPr lvl="1" algn="ctr"/>
            <a:endParaRPr lang="es-CL" sz="3200" b="1" dirty="0">
              <a:solidFill>
                <a:schemeClr val="tx2"/>
              </a:solidFill>
              <a:latin typeface="Century Gothic" panose="020B0502020202020204" pitchFamily="34" charset="0"/>
              <a:ea typeface="+mn-ea"/>
              <a:cs typeface="+mn-cs"/>
            </a:endParaRPr>
          </a:p>
          <a:p>
            <a:pPr lvl="1" algn="just"/>
            <a:endParaRPr lang="es-CL" b="1" dirty="0">
              <a:solidFill>
                <a:schemeClr val="tx2"/>
              </a:solidFill>
              <a:latin typeface="Century Gothic" panose="020B0502020202020204" pitchFamily="34" charset="0"/>
              <a:ea typeface="+mn-ea"/>
              <a:cs typeface="+mn-cs"/>
            </a:endParaRPr>
          </a:p>
          <a:p>
            <a:pPr lvl="1" algn="just"/>
            <a:endParaRPr lang="es-CL" b="1" dirty="0">
              <a:solidFill>
                <a:schemeClr val="tx2"/>
              </a:solidFill>
              <a:latin typeface="Century Gothic" panose="020B0502020202020204" pitchFamily="34" charset="0"/>
              <a:ea typeface="+mn-ea"/>
              <a:cs typeface="+mn-cs"/>
            </a:endParaRPr>
          </a:p>
          <a:p>
            <a:pPr lvl="1" algn="just"/>
            <a:endParaRPr lang="es-CL" dirty="0"/>
          </a:p>
          <a:p>
            <a:pPr lvl="1" algn="just"/>
            <a:r>
              <a:rPr lang="es-CL" b="1" dirty="0">
                <a:solidFill>
                  <a:srgbClr val="0070C0"/>
                </a:solidFill>
                <a:latin typeface="Century Gothic" panose="020B0502020202020204" pitchFamily="34" charset="0"/>
                <a:ea typeface="Verdana" panose="020B0604030504040204" pitchFamily="34" charset="0"/>
              </a:rPr>
              <a:t>  </a:t>
            </a:r>
            <a:endParaRPr lang="es-CL" sz="4000" dirty="0">
              <a:solidFill>
                <a:schemeClr val="accent1"/>
              </a:solidFill>
              <a:latin typeface="Century Gothic" panose="020B0502020202020204" pitchFamily="34" charset="0"/>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4539" y="2752277"/>
            <a:ext cx="5381625" cy="2733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41203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bwMode="auto">
          <a:xfrm>
            <a:off x="368300" y="566330"/>
            <a:ext cx="8381999" cy="579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2400" kern="1200">
                <a:solidFill>
                  <a:srgbClr val="006CB7"/>
                </a:solidFill>
                <a:latin typeface="Verdana"/>
                <a:ea typeface="ヒラギノ角ゴ Pro W3" charset="-128"/>
                <a:cs typeface="Verdana"/>
              </a:defRPr>
            </a:lvl1pPr>
            <a:lvl2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2pPr>
            <a:lvl3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3pPr>
            <a:lvl4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4pPr>
            <a:lvl5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5pPr>
            <a:lvl6pPr marL="457200" algn="l" defTabSz="457200" rtl="0" fontAlgn="base">
              <a:spcBef>
                <a:spcPct val="0"/>
              </a:spcBef>
              <a:spcAft>
                <a:spcPct val="0"/>
              </a:spcAft>
              <a:defRPr sz="2400">
                <a:solidFill>
                  <a:srgbClr val="006CB7"/>
                </a:solidFill>
                <a:latin typeface="Verdana" charset="0"/>
                <a:ea typeface="ヒラギノ角ゴ Pro W3" charset="-128"/>
              </a:defRPr>
            </a:lvl6pPr>
            <a:lvl7pPr marL="914400" algn="l" defTabSz="457200" rtl="0" fontAlgn="base">
              <a:spcBef>
                <a:spcPct val="0"/>
              </a:spcBef>
              <a:spcAft>
                <a:spcPct val="0"/>
              </a:spcAft>
              <a:defRPr sz="2400">
                <a:solidFill>
                  <a:srgbClr val="006CB7"/>
                </a:solidFill>
                <a:latin typeface="Verdana" charset="0"/>
                <a:ea typeface="ヒラギノ角ゴ Pro W3" charset="-128"/>
              </a:defRPr>
            </a:lvl7pPr>
            <a:lvl8pPr marL="1371600" algn="l" defTabSz="457200" rtl="0" fontAlgn="base">
              <a:spcBef>
                <a:spcPct val="0"/>
              </a:spcBef>
              <a:spcAft>
                <a:spcPct val="0"/>
              </a:spcAft>
              <a:defRPr sz="2400">
                <a:solidFill>
                  <a:srgbClr val="006CB7"/>
                </a:solidFill>
                <a:latin typeface="Verdana" charset="0"/>
                <a:ea typeface="ヒラギノ角ゴ Pro W3" charset="-128"/>
              </a:defRPr>
            </a:lvl8pPr>
            <a:lvl9pPr marL="1828800" algn="l" defTabSz="457200" rtl="0" fontAlgn="base">
              <a:spcBef>
                <a:spcPct val="0"/>
              </a:spcBef>
              <a:spcAft>
                <a:spcPct val="0"/>
              </a:spcAft>
              <a:defRPr sz="2400">
                <a:solidFill>
                  <a:srgbClr val="006CB7"/>
                </a:solidFill>
                <a:latin typeface="Verdana" charset="0"/>
                <a:ea typeface="ヒラギノ角ゴ Pro W3" charset="-128"/>
              </a:defRPr>
            </a:lvl9pPr>
          </a:lstStyle>
          <a:p>
            <a:pPr lvl="1" algn="just"/>
            <a:r>
              <a:rPr lang="es-CL" sz="2200" b="1" dirty="0">
                <a:solidFill>
                  <a:schemeClr val="tx2"/>
                </a:solidFill>
                <a:latin typeface="Century Gothic" panose="020B0502020202020204" pitchFamily="34" charset="0"/>
                <a:ea typeface="+mn-ea"/>
                <a:cs typeface="+mn-cs"/>
              </a:rPr>
              <a:t>Sugerencias generales para trabajar en el sic</a:t>
            </a: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dirty="0"/>
          </a:p>
        </p:txBody>
      </p:sp>
      <p:sp>
        <p:nvSpPr>
          <p:cNvPr id="5" name="4 Rectángulo"/>
          <p:cNvSpPr/>
          <p:nvPr/>
        </p:nvSpPr>
        <p:spPr>
          <a:xfrm>
            <a:off x="781050" y="4763185"/>
            <a:ext cx="7277100" cy="461665"/>
          </a:xfrm>
          <a:prstGeom prst="rect">
            <a:avLst/>
          </a:prstGeom>
        </p:spPr>
        <p:txBody>
          <a:bodyPr wrap="square">
            <a:spAutoFit/>
          </a:bodyPr>
          <a:lstStyle/>
          <a:p>
            <a:pPr lvl="0"/>
            <a:endParaRPr lang="es-CL" sz="2400" dirty="0">
              <a:solidFill>
                <a:srgbClr val="0070C0"/>
              </a:solidFill>
            </a:endParaRPr>
          </a:p>
        </p:txBody>
      </p:sp>
      <p:sp>
        <p:nvSpPr>
          <p:cNvPr id="6" name="5 Marcador de contenido"/>
          <p:cNvSpPr>
            <a:spLocks noGrp="1"/>
          </p:cNvSpPr>
          <p:nvPr>
            <p:ph idx="1"/>
          </p:nvPr>
        </p:nvSpPr>
        <p:spPr>
          <a:xfrm>
            <a:off x="520703" y="1357250"/>
            <a:ext cx="7610929" cy="3933208"/>
          </a:xfrm>
        </p:spPr>
        <p:txBody>
          <a:bodyPr>
            <a:normAutofit fontScale="92500" lnSpcReduction="10000"/>
          </a:bodyPr>
          <a:lstStyle/>
          <a:p>
            <a:pPr marL="342900" lvl="1" indent="-342900" algn="just">
              <a:lnSpc>
                <a:spcPct val="150000"/>
              </a:lnSpc>
              <a:buFont typeface="Wingdings" panose="05000000000000000000" pitchFamily="2" charset="2"/>
              <a:buChar char="§"/>
            </a:pPr>
            <a:r>
              <a:rPr lang="es-CL" sz="2000" dirty="0">
                <a:solidFill>
                  <a:srgbClr val="3366CC"/>
                </a:solidFill>
              </a:rPr>
              <a:t>Iniciar el </a:t>
            </a:r>
            <a:r>
              <a:rPr lang="es-CL" sz="2000" dirty="0">
                <a:solidFill>
                  <a:srgbClr val="3366CC"/>
                </a:solidFill>
                <a:hlinkClick r:id="rId3"/>
              </a:rPr>
              <a:t>http://sicadministrativo.sence.cl</a:t>
            </a:r>
            <a:r>
              <a:rPr lang="es-CL" sz="2000" dirty="0">
                <a:solidFill>
                  <a:srgbClr val="3366CC"/>
                </a:solidFill>
              </a:rPr>
              <a:t> en Chrome o cualquier buscador que no sea Explorer. </a:t>
            </a:r>
          </a:p>
          <a:p>
            <a:pPr marL="342900" lvl="1" indent="-342900" algn="just">
              <a:lnSpc>
                <a:spcPct val="150000"/>
              </a:lnSpc>
              <a:buFont typeface="Wingdings" panose="05000000000000000000" pitchFamily="2" charset="2"/>
              <a:buChar char="§"/>
            </a:pPr>
            <a:r>
              <a:rPr lang="es-CL" sz="2000" dirty="0">
                <a:solidFill>
                  <a:srgbClr val="3366CC"/>
                </a:solidFill>
              </a:rPr>
              <a:t>Utilizar el sistema preferentemente en las mañanas hasta las 15 </a:t>
            </a:r>
            <a:r>
              <a:rPr lang="es-CL" sz="2000" dirty="0" err="1">
                <a:solidFill>
                  <a:srgbClr val="3366CC"/>
                </a:solidFill>
              </a:rPr>
              <a:t>hrs</a:t>
            </a:r>
            <a:r>
              <a:rPr lang="es-CL" sz="2000" dirty="0">
                <a:solidFill>
                  <a:srgbClr val="3366CC"/>
                </a:solidFill>
              </a:rPr>
              <a:t>., ya que durante las tardes se colapsa.</a:t>
            </a:r>
          </a:p>
          <a:p>
            <a:pPr marL="342900" lvl="1" indent="-342900" algn="just">
              <a:lnSpc>
                <a:spcPct val="150000"/>
              </a:lnSpc>
              <a:buFont typeface="Wingdings" panose="05000000000000000000" pitchFamily="2" charset="2"/>
              <a:buChar char="§"/>
            </a:pPr>
            <a:r>
              <a:rPr lang="es-CL" sz="2000" dirty="0">
                <a:solidFill>
                  <a:srgbClr val="3366CC"/>
                </a:solidFill>
              </a:rPr>
              <a:t>Si no puede descargar la planilla de carga masiva o las reglas, debe habilitar los </a:t>
            </a:r>
            <a:r>
              <a:rPr lang="es-CL" sz="2000" dirty="0" err="1">
                <a:solidFill>
                  <a:srgbClr val="3366CC"/>
                </a:solidFill>
              </a:rPr>
              <a:t>pops</a:t>
            </a:r>
            <a:r>
              <a:rPr lang="es-CL" sz="2000" dirty="0">
                <a:solidFill>
                  <a:srgbClr val="3366CC"/>
                </a:solidFill>
              </a:rPr>
              <a:t> up en su buscador.</a:t>
            </a:r>
          </a:p>
          <a:p>
            <a:pPr marL="342900" lvl="1" indent="-342900" algn="just">
              <a:lnSpc>
                <a:spcPct val="150000"/>
              </a:lnSpc>
              <a:buFont typeface="Wingdings" panose="05000000000000000000" pitchFamily="2" charset="2"/>
              <a:buChar char="§"/>
            </a:pPr>
            <a:r>
              <a:rPr lang="es-CL" sz="2000" dirty="0">
                <a:solidFill>
                  <a:srgbClr val="3366CC"/>
                </a:solidFill>
              </a:rPr>
              <a:t>Si no le aparece el código o el sistema se queda pegado, debe cerrar su cesión y volver a iniciarla para intentarlo nuevamente. </a:t>
            </a:r>
          </a:p>
          <a:p>
            <a:pPr marL="342900" lvl="1" indent="-342900" algn="just">
              <a:lnSpc>
                <a:spcPct val="150000"/>
              </a:lnSpc>
              <a:buFontTx/>
              <a:buChar char="-"/>
            </a:pPr>
            <a:endParaRPr lang="es-CL" sz="2000" dirty="0">
              <a:solidFill>
                <a:srgbClr val="0070C0"/>
              </a:solidFill>
            </a:endParaRPr>
          </a:p>
        </p:txBody>
      </p:sp>
    </p:spTree>
    <p:extLst>
      <p:ext uri="{BB962C8B-B14F-4D97-AF65-F5344CB8AC3E}">
        <p14:creationId xmlns:p14="http://schemas.microsoft.com/office/powerpoint/2010/main" val="42860440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bwMode="auto">
          <a:xfrm>
            <a:off x="371023" y="2363635"/>
            <a:ext cx="7444563" cy="2096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2400" kern="1200">
                <a:solidFill>
                  <a:srgbClr val="006CB7"/>
                </a:solidFill>
                <a:latin typeface="Verdana"/>
                <a:ea typeface="ヒラギノ角ゴ Pro W3" charset="-128"/>
                <a:cs typeface="Verdana"/>
              </a:defRPr>
            </a:lvl1pPr>
            <a:lvl2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2pPr>
            <a:lvl3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3pPr>
            <a:lvl4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4pPr>
            <a:lvl5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5pPr>
            <a:lvl6pPr marL="457200" algn="l" defTabSz="457200" rtl="0" fontAlgn="base">
              <a:spcBef>
                <a:spcPct val="0"/>
              </a:spcBef>
              <a:spcAft>
                <a:spcPct val="0"/>
              </a:spcAft>
              <a:defRPr sz="2400">
                <a:solidFill>
                  <a:srgbClr val="006CB7"/>
                </a:solidFill>
                <a:latin typeface="Verdana" charset="0"/>
                <a:ea typeface="ヒラギノ角ゴ Pro W3" charset="-128"/>
              </a:defRPr>
            </a:lvl6pPr>
            <a:lvl7pPr marL="914400" algn="l" defTabSz="457200" rtl="0" fontAlgn="base">
              <a:spcBef>
                <a:spcPct val="0"/>
              </a:spcBef>
              <a:spcAft>
                <a:spcPct val="0"/>
              </a:spcAft>
              <a:defRPr sz="2400">
                <a:solidFill>
                  <a:srgbClr val="006CB7"/>
                </a:solidFill>
                <a:latin typeface="Verdana" charset="0"/>
                <a:ea typeface="ヒラギノ角ゴ Pro W3" charset="-128"/>
              </a:defRPr>
            </a:lvl7pPr>
            <a:lvl8pPr marL="1371600" algn="l" defTabSz="457200" rtl="0" fontAlgn="base">
              <a:spcBef>
                <a:spcPct val="0"/>
              </a:spcBef>
              <a:spcAft>
                <a:spcPct val="0"/>
              </a:spcAft>
              <a:defRPr sz="2400">
                <a:solidFill>
                  <a:srgbClr val="006CB7"/>
                </a:solidFill>
                <a:latin typeface="Verdana" charset="0"/>
                <a:ea typeface="ヒラギノ角ゴ Pro W3" charset="-128"/>
              </a:defRPr>
            </a:lvl8pPr>
            <a:lvl9pPr marL="1828800" algn="l" defTabSz="457200" rtl="0" fontAlgn="base">
              <a:spcBef>
                <a:spcPct val="0"/>
              </a:spcBef>
              <a:spcAft>
                <a:spcPct val="0"/>
              </a:spcAft>
              <a:defRPr sz="2400">
                <a:solidFill>
                  <a:srgbClr val="006CB7"/>
                </a:solidFill>
                <a:latin typeface="Verdana" charset="0"/>
                <a:ea typeface="ヒラギノ角ゴ Pro W3" charset="-128"/>
              </a:defRPr>
            </a:lvl9pPr>
          </a:lstStyle>
          <a:p>
            <a:pPr lvl="1" algn="ctr"/>
            <a:r>
              <a:rPr lang="es-CL" sz="3200" b="1" dirty="0">
                <a:solidFill>
                  <a:schemeClr val="tx2"/>
                </a:solidFill>
                <a:latin typeface="Century Gothic" panose="020B0502020202020204" pitchFamily="34" charset="0"/>
                <a:ea typeface="+mn-ea"/>
                <a:cs typeface="+mn-cs"/>
              </a:rPr>
              <a:t>OTEC ingresa al sistema para cambiar fechas del curso o componentes</a:t>
            </a:r>
          </a:p>
          <a:p>
            <a:pPr lvl="1" algn="ctr"/>
            <a:endParaRPr lang="es-CL" sz="3200" b="1" dirty="0">
              <a:solidFill>
                <a:schemeClr val="tx2"/>
              </a:solidFill>
              <a:latin typeface="Century Gothic" panose="020B0502020202020204" pitchFamily="34" charset="0"/>
              <a:ea typeface="+mn-ea"/>
              <a:cs typeface="+mn-cs"/>
            </a:endParaRPr>
          </a:p>
          <a:p>
            <a:pPr lvl="1" algn="just"/>
            <a:endParaRPr lang="es-CL" b="1" dirty="0">
              <a:solidFill>
                <a:schemeClr val="tx2"/>
              </a:solidFill>
              <a:latin typeface="Century Gothic" panose="020B0502020202020204" pitchFamily="34" charset="0"/>
              <a:ea typeface="+mn-ea"/>
              <a:cs typeface="+mn-cs"/>
            </a:endParaRPr>
          </a:p>
          <a:p>
            <a:pPr lvl="1" algn="just"/>
            <a:endParaRPr lang="es-CL" b="1" dirty="0">
              <a:solidFill>
                <a:schemeClr val="tx2"/>
              </a:solidFill>
              <a:latin typeface="Century Gothic" panose="020B0502020202020204" pitchFamily="34" charset="0"/>
              <a:ea typeface="+mn-ea"/>
              <a:cs typeface="+mn-cs"/>
            </a:endParaRPr>
          </a:p>
          <a:p>
            <a:pPr lvl="1" algn="just"/>
            <a:endParaRPr lang="es-CL" dirty="0"/>
          </a:p>
          <a:p>
            <a:pPr lvl="1" algn="just"/>
            <a:r>
              <a:rPr lang="es-CL" b="1" dirty="0">
                <a:solidFill>
                  <a:srgbClr val="0070C0"/>
                </a:solidFill>
                <a:latin typeface="Century Gothic" panose="020B0502020202020204" pitchFamily="34" charset="0"/>
                <a:ea typeface="Verdana" panose="020B0604030504040204" pitchFamily="34" charset="0"/>
              </a:rPr>
              <a:t>  </a:t>
            </a:r>
            <a:endParaRPr lang="es-CL" sz="4000" dirty="0">
              <a:solidFill>
                <a:schemeClr val="accent1"/>
              </a:solidFill>
              <a:latin typeface="Century Gothic" panose="020B0502020202020204" pitchFamily="34" charset="0"/>
            </a:endParaRPr>
          </a:p>
        </p:txBody>
      </p:sp>
    </p:spTree>
    <p:extLst>
      <p:ext uri="{BB962C8B-B14F-4D97-AF65-F5344CB8AC3E}">
        <p14:creationId xmlns:p14="http://schemas.microsoft.com/office/powerpoint/2010/main" val="1802033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bwMode="auto">
          <a:xfrm>
            <a:off x="1" y="359229"/>
            <a:ext cx="9144000" cy="579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2400" kern="1200">
                <a:solidFill>
                  <a:srgbClr val="006CB7"/>
                </a:solidFill>
                <a:latin typeface="Verdana"/>
                <a:ea typeface="ヒラギノ角ゴ Pro W3" charset="-128"/>
                <a:cs typeface="Verdana"/>
              </a:defRPr>
            </a:lvl1pPr>
            <a:lvl2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2pPr>
            <a:lvl3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3pPr>
            <a:lvl4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4pPr>
            <a:lvl5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5pPr>
            <a:lvl6pPr marL="457200" algn="l" defTabSz="457200" rtl="0" fontAlgn="base">
              <a:spcBef>
                <a:spcPct val="0"/>
              </a:spcBef>
              <a:spcAft>
                <a:spcPct val="0"/>
              </a:spcAft>
              <a:defRPr sz="2400">
                <a:solidFill>
                  <a:srgbClr val="006CB7"/>
                </a:solidFill>
                <a:latin typeface="Verdana" charset="0"/>
                <a:ea typeface="ヒラギノ角ゴ Pro W3" charset="-128"/>
              </a:defRPr>
            </a:lvl6pPr>
            <a:lvl7pPr marL="914400" algn="l" defTabSz="457200" rtl="0" fontAlgn="base">
              <a:spcBef>
                <a:spcPct val="0"/>
              </a:spcBef>
              <a:spcAft>
                <a:spcPct val="0"/>
              </a:spcAft>
              <a:defRPr sz="2400">
                <a:solidFill>
                  <a:srgbClr val="006CB7"/>
                </a:solidFill>
                <a:latin typeface="Verdana" charset="0"/>
                <a:ea typeface="ヒラギノ角ゴ Pro W3" charset="-128"/>
              </a:defRPr>
            </a:lvl7pPr>
            <a:lvl8pPr marL="1371600" algn="l" defTabSz="457200" rtl="0" fontAlgn="base">
              <a:spcBef>
                <a:spcPct val="0"/>
              </a:spcBef>
              <a:spcAft>
                <a:spcPct val="0"/>
              </a:spcAft>
              <a:defRPr sz="2400">
                <a:solidFill>
                  <a:srgbClr val="006CB7"/>
                </a:solidFill>
                <a:latin typeface="Verdana" charset="0"/>
                <a:ea typeface="ヒラギノ角ゴ Pro W3" charset="-128"/>
              </a:defRPr>
            </a:lvl8pPr>
            <a:lvl9pPr marL="1828800" algn="l" defTabSz="457200" rtl="0" fontAlgn="base">
              <a:spcBef>
                <a:spcPct val="0"/>
              </a:spcBef>
              <a:spcAft>
                <a:spcPct val="0"/>
              </a:spcAft>
              <a:defRPr sz="2400">
                <a:solidFill>
                  <a:srgbClr val="006CB7"/>
                </a:solidFill>
                <a:latin typeface="Verdana" charset="0"/>
                <a:ea typeface="ヒラギノ角ゴ Pro W3" charset="-128"/>
              </a:defRPr>
            </a:lvl9pPr>
          </a:lstStyle>
          <a:p>
            <a:pPr lvl="1" algn="just"/>
            <a:r>
              <a:rPr lang="es-CL" b="1" dirty="0">
                <a:solidFill>
                  <a:schemeClr val="tx2"/>
                </a:solidFill>
                <a:latin typeface="Century Gothic" panose="020B0502020202020204" pitchFamily="34" charset="0"/>
                <a:ea typeface="+mn-ea"/>
                <a:cs typeface="+mn-cs"/>
              </a:rPr>
              <a:t>OTEC: Ingresa a mantenedor</a:t>
            </a: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482" y="1259456"/>
            <a:ext cx="8767038" cy="4797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05316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bwMode="auto">
          <a:xfrm>
            <a:off x="1" y="359229"/>
            <a:ext cx="9144000" cy="579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2400" kern="1200">
                <a:solidFill>
                  <a:srgbClr val="006CB7"/>
                </a:solidFill>
                <a:latin typeface="Verdana"/>
                <a:ea typeface="ヒラギノ角ゴ Pro W3" charset="-128"/>
                <a:cs typeface="Verdana"/>
              </a:defRPr>
            </a:lvl1pPr>
            <a:lvl2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2pPr>
            <a:lvl3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3pPr>
            <a:lvl4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4pPr>
            <a:lvl5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5pPr>
            <a:lvl6pPr marL="457200" algn="l" defTabSz="457200" rtl="0" fontAlgn="base">
              <a:spcBef>
                <a:spcPct val="0"/>
              </a:spcBef>
              <a:spcAft>
                <a:spcPct val="0"/>
              </a:spcAft>
              <a:defRPr sz="2400">
                <a:solidFill>
                  <a:srgbClr val="006CB7"/>
                </a:solidFill>
                <a:latin typeface="Verdana" charset="0"/>
                <a:ea typeface="ヒラギノ角ゴ Pro W3" charset="-128"/>
              </a:defRPr>
            </a:lvl6pPr>
            <a:lvl7pPr marL="914400" algn="l" defTabSz="457200" rtl="0" fontAlgn="base">
              <a:spcBef>
                <a:spcPct val="0"/>
              </a:spcBef>
              <a:spcAft>
                <a:spcPct val="0"/>
              </a:spcAft>
              <a:defRPr sz="2400">
                <a:solidFill>
                  <a:srgbClr val="006CB7"/>
                </a:solidFill>
                <a:latin typeface="Verdana" charset="0"/>
                <a:ea typeface="ヒラギノ角ゴ Pro W3" charset="-128"/>
              </a:defRPr>
            </a:lvl7pPr>
            <a:lvl8pPr marL="1371600" algn="l" defTabSz="457200" rtl="0" fontAlgn="base">
              <a:spcBef>
                <a:spcPct val="0"/>
              </a:spcBef>
              <a:spcAft>
                <a:spcPct val="0"/>
              </a:spcAft>
              <a:defRPr sz="2400">
                <a:solidFill>
                  <a:srgbClr val="006CB7"/>
                </a:solidFill>
                <a:latin typeface="Verdana" charset="0"/>
                <a:ea typeface="ヒラギノ角ゴ Pro W3" charset="-128"/>
              </a:defRPr>
            </a:lvl8pPr>
            <a:lvl9pPr marL="1828800" algn="l" defTabSz="457200" rtl="0" fontAlgn="base">
              <a:spcBef>
                <a:spcPct val="0"/>
              </a:spcBef>
              <a:spcAft>
                <a:spcPct val="0"/>
              </a:spcAft>
              <a:defRPr sz="2400">
                <a:solidFill>
                  <a:srgbClr val="006CB7"/>
                </a:solidFill>
                <a:latin typeface="Verdana" charset="0"/>
                <a:ea typeface="ヒラギノ角ゴ Pro W3" charset="-128"/>
              </a:defRPr>
            </a:lvl9pPr>
          </a:lstStyle>
          <a:p>
            <a:pPr lvl="1" algn="just"/>
            <a:r>
              <a:rPr lang="es-CL" b="1" dirty="0">
                <a:solidFill>
                  <a:schemeClr val="tx2"/>
                </a:solidFill>
                <a:latin typeface="Century Gothic" panose="020B0502020202020204" pitchFamily="34" charset="0"/>
                <a:ea typeface="+mn-ea"/>
                <a:cs typeface="+mn-cs"/>
              </a:rPr>
              <a:t>OTEC: Cambia las fechas de inicio</a:t>
            </a: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354" y="1355577"/>
            <a:ext cx="8281359" cy="4926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71616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quarter" idx="12"/>
          </p:nvPr>
        </p:nvSpPr>
        <p:spPr/>
        <p:txBody>
          <a:bodyPr/>
          <a:lstStyle/>
          <a:p>
            <a:r>
              <a:rPr lang="es-CL" dirty="0"/>
              <a:t>videos</a:t>
            </a:r>
          </a:p>
        </p:txBody>
      </p:sp>
      <p:sp>
        <p:nvSpPr>
          <p:cNvPr id="4" name="3 Rectángulo"/>
          <p:cNvSpPr/>
          <p:nvPr/>
        </p:nvSpPr>
        <p:spPr>
          <a:xfrm>
            <a:off x="2286000" y="2967335"/>
            <a:ext cx="4572000" cy="923330"/>
          </a:xfrm>
          <a:prstGeom prst="rect">
            <a:avLst/>
          </a:prstGeom>
        </p:spPr>
        <p:txBody>
          <a:bodyPr>
            <a:spAutoFit/>
          </a:bodyPr>
          <a:lstStyle/>
          <a:p>
            <a:r>
              <a:rPr lang="es-CL" dirty="0">
                <a:hlinkClick r:id="rId2"/>
              </a:rPr>
              <a:t>https://www.dropbox.com/sh/330onst043k7bh7/AACBhL41OGQ5mjn14TpOM_nWa/OTIC?dl=0</a:t>
            </a:r>
            <a:endParaRPr lang="es-CL" dirty="0"/>
          </a:p>
        </p:txBody>
      </p:sp>
    </p:spTree>
    <p:extLst>
      <p:ext uri="{BB962C8B-B14F-4D97-AF65-F5344CB8AC3E}">
        <p14:creationId xmlns:p14="http://schemas.microsoft.com/office/powerpoint/2010/main" val="26404741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bwMode="auto">
          <a:xfrm>
            <a:off x="1" y="359229"/>
            <a:ext cx="8746225" cy="579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2400" kern="1200">
                <a:solidFill>
                  <a:srgbClr val="006CB7"/>
                </a:solidFill>
                <a:latin typeface="Verdana"/>
                <a:ea typeface="ヒラギノ角ゴ Pro W3" charset="-128"/>
                <a:cs typeface="Verdana"/>
              </a:defRPr>
            </a:lvl1pPr>
            <a:lvl2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2pPr>
            <a:lvl3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3pPr>
            <a:lvl4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4pPr>
            <a:lvl5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5pPr>
            <a:lvl6pPr marL="457200" algn="l" defTabSz="457200" rtl="0" fontAlgn="base">
              <a:spcBef>
                <a:spcPct val="0"/>
              </a:spcBef>
              <a:spcAft>
                <a:spcPct val="0"/>
              </a:spcAft>
              <a:defRPr sz="2400">
                <a:solidFill>
                  <a:srgbClr val="006CB7"/>
                </a:solidFill>
                <a:latin typeface="Verdana" charset="0"/>
                <a:ea typeface="ヒラギノ角ゴ Pro W3" charset="-128"/>
              </a:defRPr>
            </a:lvl6pPr>
            <a:lvl7pPr marL="914400" algn="l" defTabSz="457200" rtl="0" fontAlgn="base">
              <a:spcBef>
                <a:spcPct val="0"/>
              </a:spcBef>
              <a:spcAft>
                <a:spcPct val="0"/>
              </a:spcAft>
              <a:defRPr sz="2400">
                <a:solidFill>
                  <a:srgbClr val="006CB7"/>
                </a:solidFill>
                <a:latin typeface="Verdana" charset="0"/>
                <a:ea typeface="ヒラギノ角ゴ Pro W3" charset="-128"/>
              </a:defRPr>
            </a:lvl7pPr>
            <a:lvl8pPr marL="1371600" algn="l" defTabSz="457200" rtl="0" fontAlgn="base">
              <a:spcBef>
                <a:spcPct val="0"/>
              </a:spcBef>
              <a:spcAft>
                <a:spcPct val="0"/>
              </a:spcAft>
              <a:defRPr sz="2400">
                <a:solidFill>
                  <a:srgbClr val="006CB7"/>
                </a:solidFill>
                <a:latin typeface="Verdana" charset="0"/>
                <a:ea typeface="ヒラギノ角ゴ Pro W3" charset="-128"/>
              </a:defRPr>
            </a:lvl8pPr>
            <a:lvl9pPr marL="1828800" algn="l" defTabSz="457200" rtl="0" fontAlgn="base">
              <a:spcBef>
                <a:spcPct val="0"/>
              </a:spcBef>
              <a:spcAft>
                <a:spcPct val="0"/>
              </a:spcAft>
              <a:defRPr sz="2400">
                <a:solidFill>
                  <a:srgbClr val="006CB7"/>
                </a:solidFill>
                <a:latin typeface="Verdana" charset="0"/>
                <a:ea typeface="ヒラギノ角ゴ Pro W3" charset="-128"/>
              </a:defRPr>
            </a:lvl9pPr>
          </a:lstStyle>
          <a:p>
            <a:pPr lvl="1" algn="just"/>
            <a:r>
              <a:rPr lang="es-CL" b="1" dirty="0">
                <a:solidFill>
                  <a:srgbClr val="FF0000"/>
                </a:solidFill>
                <a:latin typeface="Century Gothic" panose="020B0502020202020204" pitchFamily="34" charset="0"/>
                <a:ea typeface="+mn-ea"/>
                <a:cs typeface="+mn-cs"/>
              </a:rPr>
              <a:t>OTIC: Habilita los cursos adjudicados en el sistema.</a:t>
            </a:r>
          </a:p>
          <a:p>
            <a:pPr lvl="1" algn="just"/>
            <a:r>
              <a:rPr lang="es-CL" sz="2000" b="1" dirty="0">
                <a:solidFill>
                  <a:srgbClr val="FF0000"/>
                </a:solidFill>
                <a:latin typeface="Century Gothic" panose="020B0502020202020204" pitchFamily="34" charset="0"/>
                <a:ea typeface="+mn-ea"/>
                <a:cs typeface="+mn-cs"/>
              </a:rPr>
              <a:t>(Punto 7, pág. 37 Manual) </a:t>
            </a:r>
          </a:p>
          <a:p>
            <a:pPr lvl="1" algn="just"/>
            <a:endParaRPr lang="es-CL" sz="2800" b="1" dirty="0">
              <a:solidFill>
                <a:schemeClr val="accent1"/>
              </a:solidFill>
              <a:latin typeface="Century Gothic" panose="020B0502020202020204" pitchFamily="34" charset="0"/>
              <a:ea typeface="Verdana" panose="020B0604030504040204" pitchFamily="34" charset="0"/>
            </a:endParaRPr>
          </a:p>
          <a:p>
            <a:pPr lvl="1" algn="just"/>
            <a:endParaRPr lang="es-CL" sz="4000" dirty="0">
              <a:solidFill>
                <a:schemeClr val="accent1"/>
              </a:solidFill>
              <a:latin typeface="Century Gothic" panose="020B0502020202020204" pitchFamily="34" charset="0"/>
            </a:endParaRPr>
          </a:p>
        </p:txBody>
      </p:sp>
      <p:pic>
        <p:nvPicPr>
          <p:cNvPr id="5" name="4 Marcador de contenido"/>
          <p:cNvPicPr>
            <a:picLocks noGrp="1"/>
          </p:cNvPicPr>
          <p:nvPr>
            <p:ph idx="1"/>
          </p:nvPr>
        </p:nvPicPr>
        <p:blipFill>
          <a:blip r:embed="rId3"/>
          <a:stretch>
            <a:fillRect/>
          </a:stretch>
        </p:blipFill>
        <p:spPr>
          <a:xfrm>
            <a:off x="415026" y="1297781"/>
            <a:ext cx="8331200" cy="4024717"/>
          </a:xfrm>
          <a:prstGeom prst="rect">
            <a:avLst/>
          </a:prstGeom>
        </p:spPr>
      </p:pic>
      <p:sp>
        <p:nvSpPr>
          <p:cNvPr id="3" name="2 Elipse"/>
          <p:cNvSpPr/>
          <p:nvPr/>
        </p:nvSpPr>
        <p:spPr>
          <a:xfrm>
            <a:off x="2251489" y="2613805"/>
            <a:ext cx="267419" cy="2070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 name="5 Elipse"/>
          <p:cNvSpPr/>
          <p:nvPr/>
        </p:nvSpPr>
        <p:spPr>
          <a:xfrm>
            <a:off x="3657600" y="4327610"/>
            <a:ext cx="776377" cy="2070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550" y="4534644"/>
            <a:ext cx="2916359" cy="1055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756" y="4880864"/>
            <a:ext cx="3024101" cy="1055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37548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bwMode="auto">
          <a:xfrm>
            <a:off x="1" y="359229"/>
            <a:ext cx="8729931" cy="579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2400" kern="1200">
                <a:solidFill>
                  <a:srgbClr val="006CB7"/>
                </a:solidFill>
                <a:latin typeface="Verdana"/>
                <a:ea typeface="ヒラギノ角ゴ Pro W3" charset="-128"/>
                <a:cs typeface="Verdana"/>
              </a:defRPr>
            </a:lvl1pPr>
            <a:lvl2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2pPr>
            <a:lvl3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3pPr>
            <a:lvl4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4pPr>
            <a:lvl5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5pPr>
            <a:lvl6pPr marL="457200" algn="l" defTabSz="457200" rtl="0" fontAlgn="base">
              <a:spcBef>
                <a:spcPct val="0"/>
              </a:spcBef>
              <a:spcAft>
                <a:spcPct val="0"/>
              </a:spcAft>
              <a:defRPr sz="2400">
                <a:solidFill>
                  <a:srgbClr val="006CB7"/>
                </a:solidFill>
                <a:latin typeface="Verdana" charset="0"/>
                <a:ea typeface="ヒラギノ角ゴ Pro W3" charset="-128"/>
              </a:defRPr>
            </a:lvl6pPr>
            <a:lvl7pPr marL="914400" algn="l" defTabSz="457200" rtl="0" fontAlgn="base">
              <a:spcBef>
                <a:spcPct val="0"/>
              </a:spcBef>
              <a:spcAft>
                <a:spcPct val="0"/>
              </a:spcAft>
              <a:defRPr sz="2400">
                <a:solidFill>
                  <a:srgbClr val="006CB7"/>
                </a:solidFill>
                <a:latin typeface="Verdana" charset="0"/>
                <a:ea typeface="ヒラギノ角ゴ Pro W3" charset="-128"/>
              </a:defRPr>
            </a:lvl7pPr>
            <a:lvl8pPr marL="1371600" algn="l" defTabSz="457200" rtl="0" fontAlgn="base">
              <a:spcBef>
                <a:spcPct val="0"/>
              </a:spcBef>
              <a:spcAft>
                <a:spcPct val="0"/>
              </a:spcAft>
              <a:defRPr sz="2400">
                <a:solidFill>
                  <a:srgbClr val="006CB7"/>
                </a:solidFill>
                <a:latin typeface="Verdana" charset="0"/>
                <a:ea typeface="ヒラギノ角ゴ Pro W3" charset="-128"/>
              </a:defRPr>
            </a:lvl8pPr>
            <a:lvl9pPr marL="1828800" algn="l" defTabSz="457200" rtl="0" fontAlgn="base">
              <a:spcBef>
                <a:spcPct val="0"/>
              </a:spcBef>
              <a:spcAft>
                <a:spcPct val="0"/>
              </a:spcAft>
              <a:defRPr sz="2400">
                <a:solidFill>
                  <a:srgbClr val="006CB7"/>
                </a:solidFill>
                <a:latin typeface="Verdana" charset="0"/>
                <a:ea typeface="ヒラギノ角ゴ Pro W3" charset="-128"/>
              </a:defRPr>
            </a:lvl9pPr>
          </a:lstStyle>
          <a:p>
            <a:pPr lvl="1" algn="just"/>
            <a:r>
              <a:rPr lang="es-CL" b="1" dirty="0">
                <a:solidFill>
                  <a:schemeClr val="tx2"/>
                </a:solidFill>
                <a:latin typeface="Century Gothic" panose="020B0502020202020204" pitchFamily="34" charset="0"/>
                <a:ea typeface="+mn-ea"/>
                <a:cs typeface="+mn-cs"/>
              </a:rPr>
              <a:t>OTEC: Realiza carga masiva de postulantes.</a:t>
            </a:r>
          </a:p>
          <a:p>
            <a:pPr lvl="1" algn="just"/>
            <a:r>
              <a:rPr lang="es-CL" sz="2000" b="1" dirty="0">
                <a:solidFill>
                  <a:schemeClr val="tx2"/>
                </a:solidFill>
                <a:latin typeface="Century Gothic" panose="020B0502020202020204" pitchFamily="34" charset="0"/>
                <a:ea typeface="+mn-ea"/>
                <a:cs typeface="+mn-cs"/>
              </a:rPr>
              <a:t>(Punto 8, pág. 38 Manual)   </a:t>
            </a: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dirty="0"/>
          </a:p>
        </p:txBody>
      </p:sp>
      <p:pic>
        <p:nvPicPr>
          <p:cNvPr id="1142" name="Picture 1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431" y="1170947"/>
            <a:ext cx="8186467" cy="4756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1 Título"/>
          <p:cNvSpPr txBox="1">
            <a:spLocks/>
          </p:cNvSpPr>
          <p:nvPr/>
        </p:nvSpPr>
        <p:spPr bwMode="auto">
          <a:xfrm>
            <a:off x="336431" y="5938581"/>
            <a:ext cx="8091577" cy="579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2400" kern="1200">
                <a:solidFill>
                  <a:srgbClr val="006CB7"/>
                </a:solidFill>
                <a:latin typeface="Verdana"/>
                <a:ea typeface="ヒラギノ角ゴ Pro W3" charset="-128"/>
                <a:cs typeface="Verdana"/>
              </a:defRPr>
            </a:lvl1pPr>
            <a:lvl2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2pPr>
            <a:lvl3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3pPr>
            <a:lvl4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4pPr>
            <a:lvl5pPr algn="l" defTabSz="457200" rtl="0" eaLnBrk="0" fontAlgn="base" hangingPunct="0">
              <a:spcBef>
                <a:spcPct val="0"/>
              </a:spcBef>
              <a:spcAft>
                <a:spcPct val="0"/>
              </a:spcAft>
              <a:defRPr sz="2400">
                <a:solidFill>
                  <a:srgbClr val="006CB7"/>
                </a:solidFill>
                <a:latin typeface="Verdana" charset="0"/>
                <a:ea typeface="ヒラギノ角ゴ Pro W3" charset="-128"/>
                <a:cs typeface="Verdana" pitchFamily="34" charset="0"/>
              </a:defRPr>
            </a:lvl5pPr>
            <a:lvl6pPr marL="457200" algn="l" defTabSz="457200" rtl="0" fontAlgn="base">
              <a:spcBef>
                <a:spcPct val="0"/>
              </a:spcBef>
              <a:spcAft>
                <a:spcPct val="0"/>
              </a:spcAft>
              <a:defRPr sz="2400">
                <a:solidFill>
                  <a:srgbClr val="006CB7"/>
                </a:solidFill>
                <a:latin typeface="Verdana" charset="0"/>
                <a:ea typeface="ヒラギノ角ゴ Pro W3" charset="-128"/>
              </a:defRPr>
            </a:lvl6pPr>
            <a:lvl7pPr marL="914400" algn="l" defTabSz="457200" rtl="0" fontAlgn="base">
              <a:spcBef>
                <a:spcPct val="0"/>
              </a:spcBef>
              <a:spcAft>
                <a:spcPct val="0"/>
              </a:spcAft>
              <a:defRPr sz="2400">
                <a:solidFill>
                  <a:srgbClr val="006CB7"/>
                </a:solidFill>
                <a:latin typeface="Verdana" charset="0"/>
                <a:ea typeface="ヒラギノ角ゴ Pro W3" charset="-128"/>
              </a:defRPr>
            </a:lvl7pPr>
            <a:lvl8pPr marL="1371600" algn="l" defTabSz="457200" rtl="0" fontAlgn="base">
              <a:spcBef>
                <a:spcPct val="0"/>
              </a:spcBef>
              <a:spcAft>
                <a:spcPct val="0"/>
              </a:spcAft>
              <a:defRPr sz="2400">
                <a:solidFill>
                  <a:srgbClr val="006CB7"/>
                </a:solidFill>
                <a:latin typeface="Verdana" charset="0"/>
                <a:ea typeface="ヒラギノ角ゴ Pro W3" charset="-128"/>
              </a:defRPr>
            </a:lvl8pPr>
            <a:lvl9pPr marL="1828800" algn="l" defTabSz="457200" rtl="0" fontAlgn="base">
              <a:spcBef>
                <a:spcPct val="0"/>
              </a:spcBef>
              <a:spcAft>
                <a:spcPct val="0"/>
              </a:spcAft>
              <a:defRPr sz="2400">
                <a:solidFill>
                  <a:srgbClr val="006CB7"/>
                </a:solidFill>
                <a:latin typeface="Verdana" charset="0"/>
                <a:ea typeface="ヒラギノ角ゴ Pro W3" charset="-128"/>
              </a:defRPr>
            </a:lvl9pPr>
          </a:lstStyle>
          <a:p>
            <a:pPr lvl="1" algn="just"/>
            <a:r>
              <a:rPr lang="es-CL" sz="1000" b="1" dirty="0">
                <a:solidFill>
                  <a:srgbClr val="0070C0"/>
                </a:solidFill>
                <a:latin typeface="Century Gothic" panose="020B0502020202020204" pitchFamily="34" charset="0"/>
                <a:ea typeface="Verdana" panose="020B0604030504040204" pitchFamily="34" charset="0"/>
              </a:rPr>
              <a:t>Importante: Descargar la planilla y el Anexo. Llenar usando solo el código SIC del curso, no dejar espacios en el </a:t>
            </a:r>
            <a:r>
              <a:rPr lang="es-CL" sz="1000" b="1" dirty="0" err="1">
                <a:solidFill>
                  <a:srgbClr val="0070C0"/>
                </a:solidFill>
                <a:latin typeface="Century Gothic" panose="020B0502020202020204" pitchFamily="34" charset="0"/>
                <a:ea typeface="Verdana" panose="020B0604030504040204" pitchFamily="34" charset="0"/>
              </a:rPr>
              <a:t>rut</a:t>
            </a:r>
            <a:r>
              <a:rPr lang="es-CL" sz="1000" b="1" dirty="0">
                <a:solidFill>
                  <a:srgbClr val="0070C0"/>
                </a:solidFill>
                <a:latin typeface="Century Gothic" panose="020B0502020202020204" pitchFamily="34" charset="0"/>
                <a:ea typeface="Verdana" panose="020B0604030504040204" pitchFamily="34" charset="0"/>
              </a:rPr>
              <a:t>, no usar ñ </a:t>
            </a:r>
            <a:r>
              <a:rPr lang="es-CL" sz="1000" b="1">
                <a:solidFill>
                  <a:srgbClr val="0070C0"/>
                </a:solidFill>
                <a:latin typeface="Century Gothic" panose="020B0502020202020204" pitchFamily="34" charset="0"/>
                <a:ea typeface="Verdana" panose="020B0604030504040204" pitchFamily="34" charset="0"/>
              </a:rPr>
              <a:t>ni acentos, llenar </a:t>
            </a:r>
            <a:r>
              <a:rPr lang="es-CL" sz="1000" b="1" dirty="0">
                <a:solidFill>
                  <a:srgbClr val="0070C0"/>
                </a:solidFill>
                <a:latin typeface="Century Gothic" panose="020B0502020202020204" pitchFamily="34" charset="0"/>
                <a:ea typeface="Verdana" panose="020B0604030504040204" pitchFamily="34" charset="0"/>
              </a:rPr>
              <a:t>todos los campos según el formato del anexo y no agregar columnas.</a:t>
            </a:r>
          </a:p>
        </p:txBody>
      </p:sp>
      <p:sp>
        <p:nvSpPr>
          <p:cNvPr id="2" name="1 Elipse"/>
          <p:cNvSpPr/>
          <p:nvPr/>
        </p:nvSpPr>
        <p:spPr>
          <a:xfrm>
            <a:off x="7496355" y="5539096"/>
            <a:ext cx="293298" cy="3881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432857673"/>
      </p:ext>
    </p:extLst>
  </p:cSld>
  <p:clrMapOvr>
    <a:masterClrMapping/>
  </p:clrMapOvr>
</p:sld>
</file>

<file path=ppt/theme/theme1.xml><?xml version="1.0" encoding="utf-8"?>
<a:theme xmlns:a="http://schemas.openxmlformats.org/drawingml/2006/main" name="Tema SEN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5241</TotalTime>
  <Words>2130</Words>
  <Application>Microsoft Office PowerPoint</Application>
  <PresentationFormat>Presentación en pantalla (4:3)</PresentationFormat>
  <Paragraphs>271</Paragraphs>
  <Slides>74</Slides>
  <Notes>70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74</vt:i4>
      </vt:variant>
    </vt:vector>
  </HeadingPairs>
  <TitlesOfParts>
    <vt:vector size="82" baseType="lpstr">
      <vt:lpstr>Arial</vt:lpstr>
      <vt:lpstr>Calibri</vt:lpstr>
      <vt:lpstr>Century Gothic</vt:lpstr>
      <vt:lpstr>gobCL</vt:lpstr>
      <vt:lpstr>Verdana</vt:lpstr>
      <vt:lpstr>Wingdings</vt:lpstr>
      <vt:lpstr>ヒラギノ角ゴ Pro W3</vt:lpstr>
      <vt:lpstr>Tema SENCE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Araneda Pesce</dc:creator>
  <cp:lastModifiedBy>Valeska Burgos</cp:lastModifiedBy>
  <cp:revision>291</cp:revision>
  <dcterms:created xsi:type="dcterms:W3CDTF">2014-07-21T22:48:34Z</dcterms:created>
  <dcterms:modified xsi:type="dcterms:W3CDTF">2018-08-24T18:43:27Z</dcterms:modified>
</cp:coreProperties>
</file>